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05D9F9-79F6-448B-980B-9211BB3ED435}" v="59" dt="2024-03-28T18:05:25.43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7427" autoAdjust="0"/>
  </p:normalViewPr>
  <p:slideViewPr>
    <p:cSldViewPr snapToGrid="0" snapToObjects="1">
      <p:cViewPr varScale="1">
        <p:scale>
          <a:sx n="100" d="100"/>
          <a:sy n="100" d="100"/>
        </p:scale>
        <p:origin x="12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Simms Lindsey, Tiffany A" userId="2d0a38ae-846e-4121-ab1e-a33452c072c5" providerId="ADAL" clId="{0F05D9F9-79F6-448B-980B-9211BB3ED435}"/>
    <pc:docChg chg="undo custSel addSld delSld modSld">
      <pc:chgData name="Simms Lindsey, Tiffany A" userId="2d0a38ae-846e-4121-ab1e-a33452c072c5" providerId="ADAL" clId="{0F05D9F9-79F6-448B-980B-9211BB3ED435}" dt="2024-03-28T18:17:13.369" v="14119" actId="47"/>
      <pc:docMkLst>
        <pc:docMk/>
      </pc:docMkLst>
      <pc:sldChg chg="modSp mod">
        <pc:chgData name="Simms Lindsey, Tiffany A" userId="2d0a38ae-846e-4121-ab1e-a33452c072c5" providerId="ADAL" clId="{0F05D9F9-79F6-448B-980B-9211BB3ED435}" dt="2024-03-25T17:21:23.843" v="3474" actId="1035"/>
        <pc:sldMkLst>
          <pc:docMk/>
          <pc:sldMk cId="1553432724" sldId="262"/>
        </pc:sldMkLst>
        <pc:spChg chg="mod">
          <ac:chgData name="Simms Lindsey, Tiffany A" userId="2d0a38ae-846e-4121-ab1e-a33452c072c5" providerId="ADAL" clId="{0F05D9F9-79F6-448B-980B-9211BB3ED435}" dt="2024-03-25T17:21:23.843" v="3474" actId="1035"/>
          <ac:spMkLst>
            <pc:docMk/>
            <pc:sldMk cId="1553432724" sldId="262"/>
            <ac:spMk id="7" creationId="{0BFEC426-B615-E549-83E5-140FD588BC64}"/>
          </ac:spMkLst>
        </pc:spChg>
      </pc:sldChg>
      <pc:sldChg chg="addSp modSp mod">
        <pc:chgData name="Simms Lindsey, Tiffany A" userId="2d0a38ae-846e-4121-ab1e-a33452c072c5" providerId="ADAL" clId="{0F05D9F9-79F6-448B-980B-9211BB3ED435}" dt="2024-03-25T17:53:23.095" v="4487" actId="14100"/>
        <pc:sldMkLst>
          <pc:docMk/>
          <pc:sldMk cId="3288665831" sldId="263"/>
        </pc:sldMkLst>
        <pc:spChg chg="add mod">
          <ac:chgData name="Simms Lindsey, Tiffany A" userId="2d0a38ae-846e-4121-ab1e-a33452c072c5" providerId="ADAL" clId="{0F05D9F9-79F6-448B-980B-9211BB3ED435}" dt="2024-03-25T17:49:21.646" v="4237" actId="1076"/>
          <ac:spMkLst>
            <pc:docMk/>
            <pc:sldMk cId="3288665831" sldId="263"/>
            <ac:spMk id="2" creationId="{5F6158F6-6B0A-26EF-648F-035FD0BD2968}"/>
          </ac:spMkLst>
        </pc:spChg>
        <pc:spChg chg="add mod">
          <ac:chgData name="Simms Lindsey, Tiffany A" userId="2d0a38ae-846e-4121-ab1e-a33452c072c5" providerId="ADAL" clId="{0F05D9F9-79F6-448B-980B-9211BB3ED435}" dt="2024-03-25T17:49:40.454" v="4270" actId="20577"/>
          <ac:spMkLst>
            <pc:docMk/>
            <pc:sldMk cId="3288665831" sldId="263"/>
            <ac:spMk id="3" creationId="{5CCFF454-3B98-A87E-D9C2-DECAC21397B5}"/>
          </ac:spMkLst>
        </pc:spChg>
        <pc:spChg chg="mod">
          <ac:chgData name="Simms Lindsey, Tiffany A" userId="2d0a38ae-846e-4121-ab1e-a33452c072c5" providerId="ADAL" clId="{0F05D9F9-79F6-448B-980B-9211BB3ED435}" dt="2024-03-25T17:49:44.807" v="4275" actId="20577"/>
          <ac:spMkLst>
            <pc:docMk/>
            <pc:sldMk cId="3288665831" sldId="263"/>
            <ac:spMk id="5" creationId="{1B07C49E-AFFC-EC46-8930-E4D428F5F943}"/>
          </ac:spMkLst>
        </pc:spChg>
        <pc:spChg chg="add mod">
          <ac:chgData name="Simms Lindsey, Tiffany A" userId="2d0a38ae-846e-4121-ab1e-a33452c072c5" providerId="ADAL" clId="{0F05D9F9-79F6-448B-980B-9211BB3ED435}" dt="2024-03-25T17:50:21.102" v="4363" actId="20577"/>
          <ac:spMkLst>
            <pc:docMk/>
            <pc:sldMk cId="3288665831" sldId="263"/>
            <ac:spMk id="10" creationId="{86435B3F-145D-81E4-4971-A03F2A395030}"/>
          </ac:spMkLst>
        </pc:spChg>
        <pc:spChg chg="add mod">
          <ac:chgData name="Simms Lindsey, Tiffany A" userId="2d0a38ae-846e-4121-ab1e-a33452c072c5" providerId="ADAL" clId="{0F05D9F9-79F6-448B-980B-9211BB3ED435}" dt="2024-03-25T17:51:28.878" v="4397" actId="1076"/>
          <ac:spMkLst>
            <pc:docMk/>
            <pc:sldMk cId="3288665831" sldId="263"/>
            <ac:spMk id="11" creationId="{C23B4A4B-B983-8F5E-1D72-7E4AA7EE8422}"/>
          </ac:spMkLst>
        </pc:spChg>
        <pc:spChg chg="add mod">
          <ac:chgData name="Simms Lindsey, Tiffany A" userId="2d0a38ae-846e-4121-ab1e-a33452c072c5" providerId="ADAL" clId="{0F05D9F9-79F6-448B-980B-9211BB3ED435}" dt="2024-03-25T17:52:22.239" v="4439" actId="20577"/>
          <ac:spMkLst>
            <pc:docMk/>
            <pc:sldMk cId="3288665831" sldId="263"/>
            <ac:spMk id="17" creationId="{05D62A25-FFCF-753D-65AB-50C27DB96918}"/>
          </ac:spMkLst>
        </pc:spChg>
        <pc:spChg chg="add mod">
          <ac:chgData name="Simms Lindsey, Tiffany A" userId="2d0a38ae-846e-4121-ab1e-a33452c072c5" providerId="ADAL" clId="{0F05D9F9-79F6-448B-980B-9211BB3ED435}" dt="2024-03-25T17:52:30.321" v="4441" actId="1076"/>
          <ac:spMkLst>
            <pc:docMk/>
            <pc:sldMk cId="3288665831" sldId="263"/>
            <ac:spMk id="21" creationId="{E4DC5F50-F638-121C-B7C1-674B62958B0E}"/>
          </ac:spMkLst>
        </pc:spChg>
        <pc:spChg chg="add mod">
          <ac:chgData name="Simms Lindsey, Tiffany A" userId="2d0a38ae-846e-4121-ab1e-a33452c072c5" providerId="ADAL" clId="{0F05D9F9-79F6-448B-980B-9211BB3ED435}" dt="2024-03-25T17:53:04.119" v="4483" actId="1076"/>
          <ac:spMkLst>
            <pc:docMk/>
            <pc:sldMk cId="3288665831" sldId="263"/>
            <ac:spMk id="25" creationId="{E0A07B15-4D09-1901-590F-51A0C0AD07DC}"/>
          </ac:spMkLst>
        </pc:spChg>
        <pc:cxnChg chg="add mod">
          <ac:chgData name="Simms Lindsey, Tiffany A" userId="2d0a38ae-846e-4121-ab1e-a33452c072c5" providerId="ADAL" clId="{0F05D9F9-79F6-448B-980B-9211BB3ED435}" dt="2024-03-25T17:51:32.326" v="4398" actId="14100"/>
          <ac:cxnSpMkLst>
            <pc:docMk/>
            <pc:sldMk cId="3288665831" sldId="263"/>
            <ac:cxnSpMk id="7" creationId="{CAE16B44-8A92-BA41-6D56-323A2AFDA5A7}"/>
          </ac:cxnSpMkLst>
        </pc:cxnChg>
        <pc:cxnChg chg="add mod">
          <ac:chgData name="Simms Lindsey, Tiffany A" userId="2d0a38ae-846e-4121-ab1e-a33452c072c5" providerId="ADAL" clId="{0F05D9F9-79F6-448B-980B-9211BB3ED435}" dt="2024-03-25T17:51:41.270" v="4401" actId="14100"/>
          <ac:cxnSpMkLst>
            <pc:docMk/>
            <pc:sldMk cId="3288665831" sldId="263"/>
            <ac:cxnSpMk id="14" creationId="{CAB2C021-C935-BCA0-21FC-8E1B1857CF05}"/>
          </ac:cxnSpMkLst>
        </pc:cxnChg>
        <pc:cxnChg chg="add mod">
          <ac:chgData name="Simms Lindsey, Tiffany A" userId="2d0a38ae-846e-4121-ab1e-a33452c072c5" providerId="ADAL" clId="{0F05D9F9-79F6-448B-980B-9211BB3ED435}" dt="2024-03-25T17:52:11.070" v="4407" actId="14100"/>
          <ac:cxnSpMkLst>
            <pc:docMk/>
            <pc:sldMk cId="3288665831" sldId="263"/>
            <ac:cxnSpMk id="18" creationId="{5D5BFDA5-0569-F581-E775-96A102D13A4E}"/>
          </ac:cxnSpMkLst>
        </pc:cxnChg>
        <pc:cxnChg chg="add mod">
          <ac:chgData name="Simms Lindsey, Tiffany A" userId="2d0a38ae-846e-4121-ab1e-a33452c072c5" providerId="ADAL" clId="{0F05D9F9-79F6-448B-980B-9211BB3ED435}" dt="2024-03-25T17:52:38.390" v="4445" actId="14100"/>
          <ac:cxnSpMkLst>
            <pc:docMk/>
            <pc:sldMk cId="3288665831" sldId="263"/>
            <ac:cxnSpMk id="22" creationId="{2252B40B-6B5A-0F26-9AAC-031399A3CEF0}"/>
          </ac:cxnSpMkLst>
        </pc:cxnChg>
        <pc:cxnChg chg="add">
          <ac:chgData name="Simms Lindsey, Tiffany A" userId="2d0a38ae-846e-4121-ab1e-a33452c072c5" providerId="ADAL" clId="{0F05D9F9-79F6-448B-980B-9211BB3ED435}" dt="2024-03-25T17:53:14.604" v="4484" actId="11529"/>
          <ac:cxnSpMkLst>
            <pc:docMk/>
            <pc:sldMk cId="3288665831" sldId="263"/>
            <ac:cxnSpMk id="27" creationId="{05BABC9D-02D5-8958-FA1A-5837834C6230}"/>
          </ac:cxnSpMkLst>
        </pc:cxnChg>
        <pc:cxnChg chg="add mod">
          <ac:chgData name="Simms Lindsey, Tiffany A" userId="2d0a38ae-846e-4121-ab1e-a33452c072c5" providerId="ADAL" clId="{0F05D9F9-79F6-448B-980B-9211BB3ED435}" dt="2024-03-25T17:53:23.095" v="4487" actId="14100"/>
          <ac:cxnSpMkLst>
            <pc:docMk/>
            <pc:sldMk cId="3288665831" sldId="263"/>
            <ac:cxnSpMk id="28" creationId="{D9066E55-8015-907A-2FAE-852F3D20D38D}"/>
          </ac:cxnSpMkLst>
        </pc:cxnChg>
      </pc:sldChg>
      <pc:sldChg chg="addSp delSp modSp mod">
        <pc:chgData name="Simms Lindsey, Tiffany A" userId="2d0a38ae-846e-4121-ab1e-a33452c072c5" providerId="ADAL" clId="{0F05D9F9-79F6-448B-980B-9211BB3ED435}" dt="2024-03-25T18:33:40.060" v="5814" actId="20577"/>
        <pc:sldMkLst>
          <pc:docMk/>
          <pc:sldMk cId="2987552906" sldId="264"/>
        </pc:sldMkLst>
        <pc:spChg chg="add mod">
          <ac:chgData name="Simms Lindsey, Tiffany A" userId="2d0a38ae-846e-4121-ab1e-a33452c072c5" providerId="ADAL" clId="{0F05D9F9-79F6-448B-980B-9211BB3ED435}" dt="2024-03-25T18:25:59.569" v="5458" actId="6549"/>
          <ac:spMkLst>
            <pc:docMk/>
            <pc:sldMk cId="2987552906" sldId="264"/>
            <ac:spMk id="2" creationId="{8D200CB8-2EF3-2BB7-FF04-C417F9BE8B2C}"/>
          </ac:spMkLst>
        </pc:spChg>
        <pc:spChg chg="add mod">
          <ac:chgData name="Simms Lindsey, Tiffany A" userId="2d0a38ae-846e-4121-ab1e-a33452c072c5" providerId="ADAL" clId="{0F05D9F9-79F6-448B-980B-9211BB3ED435}" dt="2024-03-25T18:27:36.291" v="5550" actId="1076"/>
          <ac:spMkLst>
            <pc:docMk/>
            <pc:sldMk cId="2987552906" sldId="264"/>
            <ac:spMk id="3" creationId="{80D20EE6-1D83-4DFF-C04D-A442E782C726}"/>
          </ac:spMkLst>
        </pc:spChg>
        <pc:spChg chg="mod">
          <ac:chgData name="Simms Lindsey, Tiffany A" userId="2d0a38ae-846e-4121-ab1e-a33452c072c5" providerId="ADAL" clId="{0F05D9F9-79F6-448B-980B-9211BB3ED435}" dt="2024-03-25T18:33:40.060" v="5814" actId="20577"/>
          <ac:spMkLst>
            <pc:docMk/>
            <pc:sldMk cId="2987552906" sldId="264"/>
            <ac:spMk id="5" creationId="{1B07C49E-AFFC-EC46-8930-E4D428F5F943}"/>
          </ac:spMkLst>
        </pc:spChg>
        <pc:spChg chg="add mod">
          <ac:chgData name="Simms Lindsey, Tiffany A" userId="2d0a38ae-846e-4121-ab1e-a33452c072c5" providerId="ADAL" clId="{0F05D9F9-79F6-448B-980B-9211BB3ED435}" dt="2024-03-25T18:27:32.796" v="5549" actId="1076"/>
          <ac:spMkLst>
            <pc:docMk/>
            <pc:sldMk cId="2987552906" sldId="264"/>
            <ac:spMk id="6" creationId="{77BA2A5E-757B-B9B9-4A62-A106646EB11E}"/>
          </ac:spMkLst>
        </pc:spChg>
        <pc:spChg chg="add mod">
          <ac:chgData name="Simms Lindsey, Tiffany A" userId="2d0a38ae-846e-4121-ab1e-a33452c072c5" providerId="ADAL" clId="{0F05D9F9-79F6-448B-980B-9211BB3ED435}" dt="2024-03-25T18:28:09.346" v="5588" actId="20577"/>
          <ac:spMkLst>
            <pc:docMk/>
            <pc:sldMk cId="2987552906" sldId="264"/>
            <ac:spMk id="13" creationId="{49F42741-3B93-CF8E-7001-5D9399399678}"/>
          </ac:spMkLst>
        </pc:spChg>
        <pc:spChg chg="add mod">
          <ac:chgData name="Simms Lindsey, Tiffany A" userId="2d0a38ae-846e-4121-ab1e-a33452c072c5" providerId="ADAL" clId="{0F05D9F9-79F6-448B-980B-9211BB3ED435}" dt="2024-03-25T18:28:27.778" v="5604" actId="20577"/>
          <ac:spMkLst>
            <pc:docMk/>
            <pc:sldMk cId="2987552906" sldId="264"/>
            <ac:spMk id="14" creationId="{4CBDEC64-C9CC-CFCE-B2AB-4CEB01A297C2}"/>
          </ac:spMkLst>
        </pc:spChg>
        <pc:spChg chg="add mod">
          <ac:chgData name="Simms Lindsey, Tiffany A" userId="2d0a38ae-846e-4121-ab1e-a33452c072c5" providerId="ADAL" clId="{0F05D9F9-79F6-448B-980B-9211BB3ED435}" dt="2024-03-25T18:29:23.210" v="5664" actId="14100"/>
          <ac:spMkLst>
            <pc:docMk/>
            <pc:sldMk cId="2987552906" sldId="264"/>
            <ac:spMk id="15" creationId="{AEC11BE0-1895-DACB-29BE-4E8BA9E75F7C}"/>
          </ac:spMkLst>
        </pc:spChg>
        <pc:spChg chg="add mod">
          <ac:chgData name="Simms Lindsey, Tiffany A" userId="2d0a38ae-846e-4121-ab1e-a33452c072c5" providerId="ADAL" clId="{0F05D9F9-79F6-448B-980B-9211BB3ED435}" dt="2024-03-25T18:31:41.563" v="5771" actId="14100"/>
          <ac:spMkLst>
            <pc:docMk/>
            <pc:sldMk cId="2987552906" sldId="264"/>
            <ac:spMk id="16" creationId="{D156C934-6172-E893-E230-135CC7C6E7D8}"/>
          </ac:spMkLst>
        </pc:spChg>
        <pc:spChg chg="add mod">
          <ac:chgData name="Simms Lindsey, Tiffany A" userId="2d0a38ae-846e-4121-ab1e-a33452c072c5" providerId="ADAL" clId="{0F05D9F9-79F6-448B-980B-9211BB3ED435}" dt="2024-03-25T18:32:44.540" v="5789" actId="20577"/>
          <ac:spMkLst>
            <pc:docMk/>
            <pc:sldMk cId="2987552906" sldId="264"/>
            <ac:spMk id="30" creationId="{F4809539-A690-295D-7660-5D3C397B219D}"/>
          </ac:spMkLst>
        </pc:spChg>
        <pc:spChg chg="add mod">
          <ac:chgData name="Simms Lindsey, Tiffany A" userId="2d0a38ae-846e-4121-ab1e-a33452c072c5" providerId="ADAL" clId="{0F05D9F9-79F6-448B-980B-9211BB3ED435}" dt="2024-03-25T18:33:36.706" v="5813" actId="20577"/>
          <ac:spMkLst>
            <pc:docMk/>
            <pc:sldMk cId="2987552906" sldId="264"/>
            <ac:spMk id="42" creationId="{7FE6D8C7-161B-E3C7-C5B8-53A89ED52F9F}"/>
          </ac:spMkLst>
        </pc:spChg>
        <pc:cxnChg chg="add">
          <ac:chgData name="Simms Lindsey, Tiffany A" userId="2d0a38ae-846e-4121-ab1e-a33452c072c5" providerId="ADAL" clId="{0F05D9F9-79F6-448B-980B-9211BB3ED435}" dt="2024-03-25T18:27:42.614" v="5551" actId="11529"/>
          <ac:cxnSpMkLst>
            <pc:docMk/>
            <pc:sldMk cId="2987552906" sldId="264"/>
            <ac:cxnSpMk id="9" creationId="{3C868F2C-1C1F-4CC6-4D0E-E00D5ED26A28}"/>
          </ac:cxnSpMkLst>
        </pc:cxnChg>
        <pc:cxnChg chg="add mod">
          <ac:chgData name="Simms Lindsey, Tiffany A" userId="2d0a38ae-846e-4121-ab1e-a33452c072c5" providerId="ADAL" clId="{0F05D9F9-79F6-448B-980B-9211BB3ED435}" dt="2024-03-25T18:27:51.236" v="5554" actId="14100"/>
          <ac:cxnSpMkLst>
            <pc:docMk/>
            <pc:sldMk cId="2987552906" sldId="264"/>
            <ac:cxnSpMk id="10" creationId="{F41D0288-E691-9F67-2BEC-260D527A4709}"/>
          </ac:cxnSpMkLst>
        </pc:cxnChg>
        <pc:cxnChg chg="add mod">
          <ac:chgData name="Simms Lindsey, Tiffany A" userId="2d0a38ae-846e-4121-ab1e-a33452c072c5" providerId="ADAL" clId="{0F05D9F9-79F6-448B-980B-9211BB3ED435}" dt="2024-03-25T18:29:53.053" v="5700" actId="14100"/>
          <ac:cxnSpMkLst>
            <pc:docMk/>
            <pc:sldMk cId="2987552906" sldId="264"/>
            <ac:cxnSpMk id="17" creationId="{CDE5D4BA-28BC-010F-3616-F051EC505920}"/>
          </ac:cxnSpMkLst>
        </pc:cxnChg>
        <pc:cxnChg chg="add mod">
          <ac:chgData name="Simms Lindsey, Tiffany A" userId="2d0a38ae-846e-4121-ab1e-a33452c072c5" providerId="ADAL" clId="{0F05D9F9-79F6-448B-980B-9211BB3ED435}" dt="2024-03-25T18:30:00.308" v="5704" actId="14100"/>
          <ac:cxnSpMkLst>
            <pc:docMk/>
            <pc:sldMk cId="2987552906" sldId="264"/>
            <ac:cxnSpMk id="20" creationId="{6537D574-12D6-4CA1-11ED-DDD17333B243}"/>
          </ac:cxnSpMkLst>
        </pc:cxnChg>
        <pc:cxnChg chg="add del mod">
          <ac:chgData name="Simms Lindsey, Tiffany A" userId="2d0a38ae-846e-4121-ab1e-a33452c072c5" providerId="ADAL" clId="{0F05D9F9-79F6-448B-980B-9211BB3ED435}" dt="2024-03-25T18:31:47.277" v="5773" actId="478"/>
          <ac:cxnSpMkLst>
            <pc:docMk/>
            <pc:sldMk cId="2987552906" sldId="264"/>
            <ac:cxnSpMk id="23" creationId="{67398537-3B41-C992-E565-3036F01530FF}"/>
          </ac:cxnSpMkLst>
        </pc:cxnChg>
        <pc:cxnChg chg="add">
          <ac:chgData name="Simms Lindsey, Tiffany A" userId="2d0a38ae-846e-4121-ab1e-a33452c072c5" providerId="ADAL" clId="{0F05D9F9-79F6-448B-980B-9211BB3ED435}" dt="2024-03-25T18:30:22.493" v="5709" actId="11529"/>
          <ac:cxnSpMkLst>
            <pc:docMk/>
            <pc:sldMk cId="2987552906" sldId="264"/>
            <ac:cxnSpMk id="27" creationId="{34068EEB-E0B6-A3E8-3BAD-3C7D40938977}"/>
          </ac:cxnSpMkLst>
        </pc:cxnChg>
        <pc:cxnChg chg="add mod">
          <ac:chgData name="Simms Lindsey, Tiffany A" userId="2d0a38ae-846e-4121-ab1e-a33452c072c5" providerId="ADAL" clId="{0F05D9F9-79F6-448B-980B-9211BB3ED435}" dt="2024-03-25T18:31:57.746" v="5777" actId="14100"/>
          <ac:cxnSpMkLst>
            <pc:docMk/>
            <pc:sldMk cId="2987552906" sldId="264"/>
            <ac:cxnSpMk id="33" creationId="{90CF4B5A-3FA8-FB0F-F763-940375A2D142}"/>
          </ac:cxnSpMkLst>
        </pc:cxnChg>
        <pc:cxnChg chg="add mod">
          <ac:chgData name="Simms Lindsey, Tiffany A" userId="2d0a38ae-846e-4121-ab1e-a33452c072c5" providerId="ADAL" clId="{0F05D9F9-79F6-448B-980B-9211BB3ED435}" dt="2024-03-25T18:32:27.852" v="5785" actId="14100"/>
          <ac:cxnSpMkLst>
            <pc:docMk/>
            <pc:sldMk cId="2987552906" sldId="264"/>
            <ac:cxnSpMk id="36" creationId="{B1C041B8-51AC-D43D-60D8-8F7661AD7FA5}"/>
          </ac:cxnSpMkLst>
        </pc:cxnChg>
        <pc:cxnChg chg="add mod">
          <ac:chgData name="Simms Lindsey, Tiffany A" userId="2d0a38ae-846e-4121-ab1e-a33452c072c5" providerId="ADAL" clId="{0F05D9F9-79F6-448B-980B-9211BB3ED435}" dt="2024-03-25T18:33:29.948" v="5795" actId="14100"/>
          <ac:cxnSpMkLst>
            <pc:docMk/>
            <pc:sldMk cId="2987552906" sldId="264"/>
            <ac:cxnSpMk id="43" creationId="{1868EEDD-27B6-970E-DF5A-5E1B8D75B669}"/>
          </ac:cxnSpMkLst>
        </pc:cxnChg>
      </pc:sldChg>
      <pc:sldChg chg="modSp mod">
        <pc:chgData name="Simms Lindsey, Tiffany A" userId="2d0a38ae-846e-4121-ab1e-a33452c072c5" providerId="ADAL" clId="{0F05D9F9-79F6-448B-980B-9211BB3ED435}" dt="2024-03-25T18:56:10.814" v="7059" actId="14100"/>
        <pc:sldMkLst>
          <pc:docMk/>
          <pc:sldMk cId="1578726356" sldId="265"/>
        </pc:sldMkLst>
        <pc:spChg chg="mod">
          <ac:chgData name="Simms Lindsey, Tiffany A" userId="2d0a38ae-846e-4121-ab1e-a33452c072c5" providerId="ADAL" clId="{0F05D9F9-79F6-448B-980B-9211BB3ED435}" dt="2024-03-25T18:56:10.814" v="7059" actId="14100"/>
          <ac:spMkLst>
            <pc:docMk/>
            <pc:sldMk cId="1578726356" sldId="265"/>
            <ac:spMk id="5" creationId="{1B07C49E-AFFC-EC46-8930-E4D428F5F943}"/>
          </ac:spMkLst>
        </pc:spChg>
      </pc:sldChg>
      <pc:sldChg chg="addSp delSp modSp mod">
        <pc:chgData name="Simms Lindsey, Tiffany A" userId="2d0a38ae-846e-4121-ab1e-a33452c072c5" providerId="ADAL" clId="{0F05D9F9-79F6-448B-980B-9211BB3ED435}" dt="2024-03-25T18:50:10.622" v="6483" actId="14100"/>
        <pc:sldMkLst>
          <pc:docMk/>
          <pc:sldMk cId="779971636" sldId="266"/>
        </pc:sldMkLst>
        <pc:spChg chg="mod">
          <ac:chgData name="Simms Lindsey, Tiffany A" userId="2d0a38ae-846e-4121-ab1e-a33452c072c5" providerId="ADAL" clId="{0F05D9F9-79F6-448B-980B-9211BB3ED435}" dt="2024-03-25T18:48:24.534" v="6465" actId="14100"/>
          <ac:spMkLst>
            <pc:docMk/>
            <pc:sldMk cId="779971636" sldId="266"/>
            <ac:spMk id="5" creationId="{1B07C49E-AFFC-EC46-8930-E4D428F5F943}"/>
          </ac:spMkLst>
        </pc:spChg>
        <pc:picChg chg="add del mod">
          <ac:chgData name="Simms Lindsey, Tiffany A" userId="2d0a38ae-846e-4121-ab1e-a33452c072c5" providerId="ADAL" clId="{0F05D9F9-79F6-448B-980B-9211BB3ED435}" dt="2024-03-25T18:49:16.342" v="6470" actId="478"/>
          <ac:picMkLst>
            <pc:docMk/>
            <pc:sldMk cId="779971636" sldId="266"/>
            <ac:picMk id="6" creationId="{F5A71DA1-2526-DA8F-30F9-0C85FD0D0DFA}"/>
          </ac:picMkLst>
        </pc:picChg>
        <pc:picChg chg="add mod">
          <ac:chgData name="Simms Lindsey, Tiffany A" userId="2d0a38ae-846e-4121-ab1e-a33452c072c5" providerId="ADAL" clId="{0F05D9F9-79F6-448B-980B-9211BB3ED435}" dt="2024-03-25T18:49:24.101" v="6473" actId="14100"/>
          <ac:picMkLst>
            <pc:docMk/>
            <pc:sldMk cId="779971636" sldId="266"/>
            <ac:picMk id="8" creationId="{16BECD74-0B20-2DB7-2AE0-2A2E9F3E67AF}"/>
          </ac:picMkLst>
        </pc:picChg>
        <pc:picChg chg="add mod">
          <ac:chgData name="Simms Lindsey, Tiffany A" userId="2d0a38ae-846e-4121-ab1e-a33452c072c5" providerId="ADAL" clId="{0F05D9F9-79F6-448B-980B-9211BB3ED435}" dt="2024-03-25T18:50:04.052" v="6480" actId="14100"/>
          <ac:picMkLst>
            <pc:docMk/>
            <pc:sldMk cId="779971636" sldId="266"/>
            <ac:picMk id="10" creationId="{EFA9F4E4-9B63-AC34-D2F3-9C39E65023CC}"/>
          </ac:picMkLst>
        </pc:picChg>
        <pc:picChg chg="add mod">
          <ac:chgData name="Simms Lindsey, Tiffany A" userId="2d0a38ae-846e-4121-ab1e-a33452c072c5" providerId="ADAL" clId="{0F05D9F9-79F6-448B-980B-9211BB3ED435}" dt="2024-03-25T18:50:10.622" v="6483" actId="14100"/>
          <ac:picMkLst>
            <pc:docMk/>
            <pc:sldMk cId="779971636" sldId="266"/>
            <ac:picMk id="12" creationId="{5CB32AEA-8C9A-319D-DFC4-888EC11838C9}"/>
          </ac:picMkLst>
        </pc:picChg>
      </pc:sldChg>
      <pc:sldChg chg="addSp modSp mod">
        <pc:chgData name="Simms Lindsey, Tiffany A" userId="2d0a38ae-846e-4121-ab1e-a33452c072c5" providerId="ADAL" clId="{0F05D9F9-79F6-448B-980B-9211BB3ED435}" dt="2024-03-28T17:52:36.148" v="11560" actId="20577"/>
        <pc:sldMkLst>
          <pc:docMk/>
          <pc:sldMk cId="3865605948" sldId="269"/>
        </pc:sldMkLst>
        <pc:spChg chg="mod">
          <ac:chgData name="Simms Lindsey, Tiffany A" userId="2d0a38ae-846e-4121-ab1e-a33452c072c5" providerId="ADAL" clId="{0F05D9F9-79F6-448B-980B-9211BB3ED435}" dt="2024-03-28T17:52:36.148" v="11560" actId="20577"/>
          <ac:spMkLst>
            <pc:docMk/>
            <pc:sldMk cId="3865605948" sldId="269"/>
            <ac:spMk id="3" creationId="{373827F3-F386-AA4E-80ED-D86DEF8C158D}"/>
          </ac:spMkLst>
        </pc:spChg>
        <pc:picChg chg="add mod">
          <ac:chgData name="Simms Lindsey, Tiffany A" userId="2d0a38ae-846e-4121-ab1e-a33452c072c5" providerId="ADAL" clId="{0F05D9F9-79F6-448B-980B-9211BB3ED435}" dt="2024-03-28T16:49:27.820" v="9796" actId="1076"/>
          <ac:picMkLst>
            <pc:docMk/>
            <pc:sldMk cId="3865605948" sldId="269"/>
            <ac:picMk id="6" creationId="{69B14EAD-51E9-6B86-110A-B1CF9E6EAF43}"/>
          </ac:picMkLst>
        </pc:picChg>
      </pc:sldChg>
      <pc:sldChg chg="addSp modSp mod">
        <pc:chgData name="Simms Lindsey, Tiffany A" userId="2d0a38ae-846e-4121-ab1e-a33452c072c5" providerId="ADAL" clId="{0F05D9F9-79F6-448B-980B-9211BB3ED435}" dt="2024-03-28T17:57:58.636" v="12116" actId="20577"/>
        <pc:sldMkLst>
          <pc:docMk/>
          <pc:sldMk cId="2727850971" sldId="270"/>
        </pc:sldMkLst>
        <pc:spChg chg="mod">
          <ac:chgData name="Simms Lindsey, Tiffany A" userId="2d0a38ae-846e-4121-ab1e-a33452c072c5" providerId="ADAL" clId="{0F05D9F9-79F6-448B-980B-9211BB3ED435}" dt="2024-03-28T17:57:58.636" v="12116" actId="20577"/>
          <ac:spMkLst>
            <pc:docMk/>
            <pc:sldMk cId="2727850971" sldId="270"/>
            <ac:spMk id="5" creationId="{1B07C49E-AFFC-EC46-8930-E4D428F5F943}"/>
          </ac:spMkLst>
        </pc:spChg>
        <pc:picChg chg="add mod">
          <ac:chgData name="Simms Lindsey, Tiffany A" userId="2d0a38ae-846e-4121-ab1e-a33452c072c5" providerId="ADAL" clId="{0F05D9F9-79F6-448B-980B-9211BB3ED435}" dt="2024-03-28T17:57:45.284" v="12063" actId="14100"/>
          <ac:picMkLst>
            <pc:docMk/>
            <pc:sldMk cId="2727850971" sldId="270"/>
            <ac:picMk id="6" creationId="{B986AA5F-119C-0268-EF36-CF6EF32D3CCB}"/>
          </ac:picMkLst>
        </pc:picChg>
      </pc:sldChg>
      <pc:sldChg chg="modSp mod">
        <pc:chgData name="Simms Lindsey, Tiffany A" userId="2d0a38ae-846e-4121-ab1e-a33452c072c5" providerId="ADAL" clId="{0F05D9F9-79F6-448B-980B-9211BB3ED435}" dt="2024-03-28T18:17:08.283" v="14118" actId="20577"/>
        <pc:sldMkLst>
          <pc:docMk/>
          <pc:sldMk cId="1630123617" sldId="274"/>
        </pc:sldMkLst>
        <pc:spChg chg="mod">
          <ac:chgData name="Simms Lindsey, Tiffany A" userId="2d0a38ae-846e-4121-ab1e-a33452c072c5" providerId="ADAL" clId="{0F05D9F9-79F6-448B-980B-9211BB3ED435}" dt="2024-03-28T18:17:08.283" v="14118" actId="20577"/>
          <ac:spMkLst>
            <pc:docMk/>
            <pc:sldMk cId="1630123617" sldId="274"/>
            <ac:spMk id="5" creationId="{28684E62-A9F8-4E7A-AB01-78893062A1B4}"/>
          </ac:spMkLst>
        </pc:spChg>
      </pc:sldChg>
      <pc:sldChg chg="del">
        <pc:chgData name="Simms Lindsey, Tiffany A" userId="2d0a38ae-846e-4121-ab1e-a33452c072c5" providerId="ADAL" clId="{0F05D9F9-79F6-448B-980B-9211BB3ED435}" dt="2024-03-28T18:17:13.369" v="14119" actId="47"/>
        <pc:sldMkLst>
          <pc:docMk/>
          <pc:sldMk cId="3410008520" sldId="275"/>
        </pc:sldMkLst>
      </pc:sldChg>
      <pc:sldChg chg="addSp modSp mod">
        <pc:chgData name="Simms Lindsey, Tiffany A" userId="2d0a38ae-846e-4121-ab1e-a33452c072c5" providerId="ADAL" clId="{0F05D9F9-79F6-448B-980B-9211BB3ED435}" dt="2024-03-28T12:30:18.676" v="7541" actId="1076"/>
        <pc:sldMkLst>
          <pc:docMk/>
          <pc:sldMk cId="148114319" sldId="276"/>
        </pc:sldMkLst>
        <pc:spChg chg="mod">
          <ac:chgData name="Simms Lindsey, Tiffany A" userId="2d0a38ae-846e-4121-ab1e-a33452c072c5" providerId="ADAL" clId="{0F05D9F9-79F6-448B-980B-9211BB3ED435}" dt="2024-03-28T12:23:49.289" v="7533" actId="27636"/>
          <ac:spMkLst>
            <pc:docMk/>
            <pc:sldMk cId="148114319" sldId="276"/>
            <ac:spMk id="5" creationId="{1B07C49E-AFFC-EC46-8930-E4D428F5F943}"/>
          </ac:spMkLst>
        </pc:spChg>
        <pc:picChg chg="add mod">
          <ac:chgData name="Simms Lindsey, Tiffany A" userId="2d0a38ae-846e-4121-ab1e-a33452c072c5" providerId="ADAL" clId="{0F05D9F9-79F6-448B-980B-9211BB3ED435}" dt="2024-03-28T12:23:42.405" v="7530" actId="1076"/>
          <ac:picMkLst>
            <pc:docMk/>
            <pc:sldMk cId="148114319" sldId="276"/>
            <ac:picMk id="6" creationId="{90853EE3-F70A-C61F-A5C3-52E3994CD20D}"/>
          </ac:picMkLst>
        </pc:picChg>
        <pc:picChg chg="add mod modCrop">
          <ac:chgData name="Simms Lindsey, Tiffany A" userId="2d0a38ae-846e-4121-ab1e-a33452c072c5" providerId="ADAL" clId="{0F05D9F9-79F6-448B-980B-9211BB3ED435}" dt="2024-03-28T12:30:18.676" v="7541" actId="1076"/>
          <ac:picMkLst>
            <pc:docMk/>
            <pc:sldMk cId="148114319" sldId="276"/>
            <ac:picMk id="8" creationId="{94A0D8C4-66B0-2D47-4138-CE02056EF971}"/>
          </ac:picMkLst>
        </pc:picChg>
      </pc:sldChg>
      <pc:sldChg chg="modSp mod">
        <pc:chgData name="Simms Lindsey, Tiffany A" userId="2d0a38ae-846e-4121-ab1e-a33452c072c5" providerId="ADAL" clId="{0F05D9F9-79F6-448B-980B-9211BB3ED435}" dt="2024-03-28T17:52:02.165" v="11520" actId="255"/>
        <pc:sldMkLst>
          <pc:docMk/>
          <pc:sldMk cId="321008965" sldId="277"/>
        </pc:sldMkLst>
        <pc:spChg chg="mod">
          <ac:chgData name="Simms Lindsey, Tiffany A" userId="2d0a38ae-846e-4121-ab1e-a33452c072c5" providerId="ADAL" clId="{0F05D9F9-79F6-448B-980B-9211BB3ED435}" dt="2024-03-28T17:52:02.165" v="11520" actId="255"/>
          <ac:spMkLst>
            <pc:docMk/>
            <pc:sldMk cId="321008965" sldId="277"/>
            <ac:spMk id="8" creationId="{C7B9C153-C85C-3240-8E7E-523FBC004564}"/>
          </ac:spMkLst>
        </pc:spChg>
      </pc:sldChg>
      <pc:sldChg chg="addSp modSp mod">
        <pc:chgData name="Simms Lindsey, Tiffany A" userId="2d0a38ae-846e-4121-ab1e-a33452c072c5" providerId="ADAL" clId="{0F05D9F9-79F6-448B-980B-9211BB3ED435}" dt="2024-03-28T18:13:55.614" v="13686" actId="1076"/>
        <pc:sldMkLst>
          <pc:docMk/>
          <pc:sldMk cId="2459446073" sldId="289"/>
        </pc:sldMkLst>
        <pc:spChg chg="mod">
          <ac:chgData name="Simms Lindsey, Tiffany A" userId="2d0a38ae-846e-4121-ab1e-a33452c072c5" providerId="ADAL" clId="{0F05D9F9-79F6-448B-980B-9211BB3ED435}" dt="2024-03-28T18:13:55.614" v="13686" actId="1076"/>
          <ac:spMkLst>
            <pc:docMk/>
            <pc:sldMk cId="2459446073" sldId="289"/>
            <ac:spMk id="5" creationId="{1B07C49E-AFFC-EC46-8930-E4D428F5F943}"/>
          </ac:spMkLst>
        </pc:spChg>
        <pc:picChg chg="add mod">
          <ac:chgData name="Simms Lindsey, Tiffany A" userId="2d0a38ae-846e-4121-ab1e-a33452c072c5" providerId="ADAL" clId="{0F05D9F9-79F6-448B-980B-9211BB3ED435}" dt="2024-03-28T17:14:49.524" v="9827" actId="1076"/>
          <ac:picMkLst>
            <pc:docMk/>
            <pc:sldMk cId="2459446073" sldId="289"/>
            <ac:picMk id="3" creationId="{BD8E46BA-B19C-17B5-EB34-D255891F35EF}"/>
          </ac:picMkLst>
        </pc:picChg>
      </pc:sldChg>
      <pc:sldChg chg="addSp modSp mod">
        <pc:chgData name="Simms Lindsey, Tiffany A" userId="2d0a38ae-846e-4121-ab1e-a33452c072c5" providerId="ADAL" clId="{0F05D9F9-79F6-448B-980B-9211BB3ED435}" dt="2024-03-28T16:23:59.188" v="9043" actId="20577"/>
        <pc:sldMkLst>
          <pc:docMk/>
          <pc:sldMk cId="1813711241" sldId="293"/>
        </pc:sldMkLst>
        <pc:spChg chg="add mod">
          <ac:chgData name="Simms Lindsey, Tiffany A" userId="2d0a38ae-846e-4121-ab1e-a33452c072c5" providerId="ADAL" clId="{0F05D9F9-79F6-448B-980B-9211BB3ED435}" dt="2024-03-28T16:22:16.861" v="9018" actId="1038"/>
          <ac:spMkLst>
            <pc:docMk/>
            <pc:sldMk cId="1813711241" sldId="293"/>
            <ac:spMk id="2" creationId="{33A0ECE8-0123-E509-28B5-EEB0B413C3CC}"/>
          </ac:spMkLst>
        </pc:spChg>
        <pc:spChg chg="mod">
          <ac:chgData name="Simms Lindsey, Tiffany A" userId="2d0a38ae-846e-4121-ab1e-a33452c072c5" providerId="ADAL" clId="{0F05D9F9-79F6-448B-980B-9211BB3ED435}" dt="2024-03-28T16:23:59.188" v="9043" actId="20577"/>
          <ac:spMkLst>
            <pc:docMk/>
            <pc:sldMk cId="1813711241" sldId="293"/>
            <ac:spMk id="5" creationId="{1B07C49E-AFFC-EC46-8930-E4D428F5F943}"/>
          </ac:spMkLst>
        </pc:spChg>
        <pc:spChg chg="add mod">
          <ac:chgData name="Simms Lindsey, Tiffany A" userId="2d0a38ae-846e-4121-ab1e-a33452c072c5" providerId="ADAL" clId="{0F05D9F9-79F6-448B-980B-9211BB3ED435}" dt="2024-03-28T16:22:16.861" v="9018" actId="1038"/>
          <ac:spMkLst>
            <pc:docMk/>
            <pc:sldMk cId="1813711241" sldId="293"/>
            <ac:spMk id="6" creationId="{03D11E18-CAA4-9041-C31D-DE479E5E64E3}"/>
          </ac:spMkLst>
        </pc:spChg>
        <pc:spChg chg="add mod">
          <ac:chgData name="Simms Lindsey, Tiffany A" userId="2d0a38ae-846e-4121-ab1e-a33452c072c5" providerId="ADAL" clId="{0F05D9F9-79F6-448B-980B-9211BB3ED435}" dt="2024-03-28T16:22:20.360" v="9019" actId="1076"/>
          <ac:spMkLst>
            <pc:docMk/>
            <pc:sldMk cId="1813711241" sldId="293"/>
            <ac:spMk id="7" creationId="{57E3B69E-417D-2491-84B9-4F0B8419CB07}"/>
          </ac:spMkLst>
        </pc:spChg>
        <pc:spChg chg="add mod">
          <ac:chgData name="Simms Lindsey, Tiffany A" userId="2d0a38ae-846e-4121-ab1e-a33452c072c5" providerId="ADAL" clId="{0F05D9F9-79F6-448B-980B-9211BB3ED435}" dt="2024-03-28T16:22:22.129" v="9020" actId="1076"/>
          <ac:spMkLst>
            <pc:docMk/>
            <pc:sldMk cId="1813711241" sldId="293"/>
            <ac:spMk id="8" creationId="{F13EE6D2-EA08-934F-DCFD-E83D81F6ABA3}"/>
          </ac:spMkLst>
        </pc:spChg>
        <pc:spChg chg="add mod">
          <ac:chgData name="Simms Lindsey, Tiffany A" userId="2d0a38ae-846e-4121-ab1e-a33452c072c5" providerId="ADAL" clId="{0F05D9F9-79F6-448B-980B-9211BB3ED435}" dt="2024-03-28T16:22:16.861" v="9018" actId="1038"/>
          <ac:spMkLst>
            <pc:docMk/>
            <pc:sldMk cId="1813711241" sldId="293"/>
            <ac:spMk id="9" creationId="{BA0286BB-F8AF-8E02-2269-5B9AE18200BF}"/>
          </ac:spMkLst>
        </pc:spChg>
        <pc:cxnChg chg="add">
          <ac:chgData name="Simms Lindsey, Tiffany A" userId="2d0a38ae-846e-4121-ab1e-a33452c072c5" providerId="ADAL" clId="{0F05D9F9-79F6-448B-980B-9211BB3ED435}" dt="2024-03-28T16:22:29.021" v="9021" actId="11529"/>
          <ac:cxnSpMkLst>
            <pc:docMk/>
            <pc:sldMk cId="1813711241" sldId="293"/>
            <ac:cxnSpMk id="11" creationId="{0D07EC32-B213-0105-807E-A0F31140188B}"/>
          </ac:cxnSpMkLst>
        </pc:cxnChg>
        <pc:cxnChg chg="add mod">
          <ac:chgData name="Simms Lindsey, Tiffany A" userId="2d0a38ae-846e-4121-ab1e-a33452c072c5" providerId="ADAL" clId="{0F05D9F9-79F6-448B-980B-9211BB3ED435}" dt="2024-03-28T16:22:58.243" v="9025" actId="14100"/>
          <ac:cxnSpMkLst>
            <pc:docMk/>
            <pc:sldMk cId="1813711241" sldId="293"/>
            <ac:cxnSpMk id="12" creationId="{158149B5-87E8-9425-C860-E35DB166E810}"/>
          </ac:cxnSpMkLst>
        </pc:cxnChg>
        <pc:cxnChg chg="add mod">
          <ac:chgData name="Simms Lindsey, Tiffany A" userId="2d0a38ae-846e-4121-ab1e-a33452c072c5" providerId="ADAL" clId="{0F05D9F9-79F6-448B-980B-9211BB3ED435}" dt="2024-03-28T16:23:14.179" v="9029" actId="14100"/>
          <ac:cxnSpMkLst>
            <pc:docMk/>
            <pc:sldMk cId="1813711241" sldId="293"/>
            <ac:cxnSpMk id="15" creationId="{663C153E-0BCE-AB6D-CC65-C1AA775DC8F8}"/>
          </ac:cxnSpMkLst>
        </pc:cxnChg>
        <pc:cxnChg chg="add mod">
          <ac:chgData name="Simms Lindsey, Tiffany A" userId="2d0a38ae-846e-4121-ab1e-a33452c072c5" providerId="ADAL" clId="{0F05D9F9-79F6-448B-980B-9211BB3ED435}" dt="2024-03-28T16:23:20.981" v="9033" actId="14100"/>
          <ac:cxnSpMkLst>
            <pc:docMk/>
            <pc:sldMk cId="1813711241" sldId="293"/>
            <ac:cxnSpMk id="18" creationId="{6BB74F46-1895-3009-AB7E-3F669C42B509}"/>
          </ac:cxnSpMkLst>
        </pc:cxnChg>
      </pc:sldChg>
      <pc:sldChg chg="addSp modSp mod">
        <pc:chgData name="Simms Lindsey, Tiffany A" userId="2d0a38ae-846e-4121-ab1e-a33452c072c5" providerId="ADAL" clId="{0F05D9F9-79F6-448B-980B-9211BB3ED435}" dt="2024-03-28T18:05:37.131" v="12740" actId="20577"/>
        <pc:sldMkLst>
          <pc:docMk/>
          <pc:sldMk cId="981671777" sldId="296"/>
        </pc:sldMkLst>
        <pc:spChg chg="mod">
          <ac:chgData name="Simms Lindsey, Tiffany A" userId="2d0a38ae-846e-4121-ab1e-a33452c072c5" providerId="ADAL" clId="{0F05D9F9-79F6-448B-980B-9211BB3ED435}" dt="2024-03-28T17:30:19.475" v="10180" actId="20577"/>
          <ac:spMkLst>
            <pc:docMk/>
            <pc:sldMk cId="981671777" sldId="296"/>
            <ac:spMk id="2" creationId="{54176327-8CC4-4356-8BBB-DC4965CE9857}"/>
          </ac:spMkLst>
        </pc:spChg>
        <pc:spChg chg="mod">
          <ac:chgData name="Simms Lindsey, Tiffany A" userId="2d0a38ae-846e-4121-ab1e-a33452c072c5" providerId="ADAL" clId="{0F05D9F9-79F6-448B-980B-9211BB3ED435}" dt="2024-03-28T18:05:37.131" v="12740" actId="20577"/>
          <ac:spMkLst>
            <pc:docMk/>
            <pc:sldMk cId="981671777" sldId="296"/>
            <ac:spMk id="5" creationId="{85D9F803-CDBC-C74C-AF1B-2B5937D1C241}"/>
          </ac:spMkLst>
        </pc:spChg>
        <pc:spChg chg="add mod">
          <ac:chgData name="Simms Lindsey, Tiffany A" userId="2d0a38ae-846e-4121-ab1e-a33452c072c5" providerId="ADAL" clId="{0F05D9F9-79F6-448B-980B-9211BB3ED435}" dt="2024-03-28T17:37:09.437" v="10550" actId="1076"/>
          <ac:spMkLst>
            <pc:docMk/>
            <pc:sldMk cId="981671777" sldId="296"/>
            <ac:spMk id="13" creationId="{D421C99E-646A-0FEA-FFFD-A51AFE37689A}"/>
          </ac:spMkLst>
        </pc:spChg>
        <pc:spChg chg="add mod">
          <ac:chgData name="Simms Lindsey, Tiffany A" userId="2d0a38ae-846e-4121-ab1e-a33452c072c5" providerId="ADAL" clId="{0F05D9F9-79F6-448B-980B-9211BB3ED435}" dt="2024-03-28T17:37:21.859" v="10552" actId="1076"/>
          <ac:spMkLst>
            <pc:docMk/>
            <pc:sldMk cId="981671777" sldId="296"/>
            <ac:spMk id="14" creationId="{E4DA03F9-F090-1A28-0F4E-4F525F2AFA12}"/>
          </ac:spMkLst>
        </pc:spChg>
        <pc:spChg chg="add mod">
          <ac:chgData name="Simms Lindsey, Tiffany A" userId="2d0a38ae-846e-4121-ab1e-a33452c072c5" providerId="ADAL" clId="{0F05D9F9-79F6-448B-980B-9211BB3ED435}" dt="2024-03-28T17:37:47.620" v="10570" actId="14100"/>
          <ac:spMkLst>
            <pc:docMk/>
            <pc:sldMk cId="981671777" sldId="296"/>
            <ac:spMk id="15" creationId="{5BB269D1-5391-A894-A541-F4B449C6156C}"/>
          </ac:spMkLst>
        </pc:spChg>
        <pc:picChg chg="add mod">
          <ac:chgData name="Simms Lindsey, Tiffany A" userId="2d0a38ae-846e-4121-ab1e-a33452c072c5" providerId="ADAL" clId="{0F05D9F9-79F6-448B-980B-9211BB3ED435}" dt="2024-03-28T17:26:10.538" v="9985" actId="1076"/>
          <ac:picMkLst>
            <pc:docMk/>
            <pc:sldMk cId="981671777" sldId="296"/>
            <ac:picMk id="6" creationId="{DBD3B442-9E26-649C-52D1-8EEFE59462C0}"/>
          </ac:picMkLst>
        </pc:picChg>
        <pc:picChg chg="add mod">
          <ac:chgData name="Simms Lindsey, Tiffany A" userId="2d0a38ae-846e-4121-ab1e-a33452c072c5" providerId="ADAL" clId="{0F05D9F9-79F6-448B-980B-9211BB3ED435}" dt="2024-03-28T17:27:53.494" v="10090" actId="14100"/>
          <ac:picMkLst>
            <pc:docMk/>
            <pc:sldMk cId="981671777" sldId="296"/>
            <ac:picMk id="8" creationId="{9D86E772-40E0-88A4-FB94-AD74F02483FE}"/>
          </ac:picMkLst>
        </pc:picChg>
        <pc:picChg chg="add mod">
          <ac:chgData name="Simms Lindsey, Tiffany A" userId="2d0a38ae-846e-4121-ab1e-a33452c072c5" providerId="ADAL" clId="{0F05D9F9-79F6-448B-980B-9211BB3ED435}" dt="2024-03-28T18:04:49.260" v="12646" actId="1076"/>
          <ac:picMkLst>
            <pc:docMk/>
            <pc:sldMk cId="981671777" sldId="296"/>
            <ac:picMk id="17" creationId="{FDC4228F-4A1B-2963-85F2-05E129D97C4B}"/>
          </ac:picMkLst>
        </pc:picChg>
        <pc:cxnChg chg="add">
          <ac:chgData name="Simms Lindsey, Tiffany A" userId="2d0a38ae-846e-4121-ab1e-a33452c072c5" providerId="ADAL" clId="{0F05D9F9-79F6-448B-980B-9211BB3ED435}" dt="2024-03-28T17:28:02.753" v="10091" actId="11529"/>
          <ac:cxnSpMkLst>
            <pc:docMk/>
            <pc:sldMk cId="981671777" sldId="296"/>
            <ac:cxnSpMk id="10" creationId="{6C27CB48-C044-7465-8268-5FF0E16106F5}"/>
          </ac:cxnSpMkLst>
        </pc:cxnChg>
        <pc:cxnChg chg="add">
          <ac:chgData name="Simms Lindsey, Tiffany A" userId="2d0a38ae-846e-4121-ab1e-a33452c072c5" providerId="ADAL" clId="{0F05D9F9-79F6-448B-980B-9211BB3ED435}" dt="2024-03-28T17:28:11.644" v="10092" actId="11529"/>
          <ac:cxnSpMkLst>
            <pc:docMk/>
            <pc:sldMk cId="981671777" sldId="296"/>
            <ac:cxnSpMk id="12" creationId="{13DDE8E0-0840-6B59-ED35-C2A146E6AE24}"/>
          </ac:cxnSpMkLst>
        </pc:cxnChg>
      </pc:sldChg>
      <pc:sldChg chg="addSp delSp modSp mod">
        <pc:chgData name="Simms Lindsey, Tiffany A" userId="2d0a38ae-846e-4121-ab1e-a33452c072c5" providerId="ADAL" clId="{0F05D9F9-79F6-448B-980B-9211BB3ED435}" dt="2024-03-25T18:11:51.674" v="4968" actId="12"/>
        <pc:sldMkLst>
          <pc:docMk/>
          <pc:sldMk cId="280316088" sldId="299"/>
        </pc:sldMkLst>
        <pc:spChg chg="mod">
          <ac:chgData name="Simms Lindsey, Tiffany A" userId="2d0a38ae-846e-4121-ab1e-a33452c072c5" providerId="ADAL" clId="{0F05D9F9-79F6-448B-980B-9211BB3ED435}" dt="2024-03-25T18:11:51.674" v="4968" actId="12"/>
          <ac:spMkLst>
            <pc:docMk/>
            <pc:sldMk cId="280316088" sldId="299"/>
            <ac:spMk id="3" creationId="{AB0AB2AC-B7E6-6849-9AE9-697369407F8F}"/>
          </ac:spMkLst>
        </pc:spChg>
        <pc:spChg chg="mod">
          <ac:chgData name="Simms Lindsey, Tiffany A" userId="2d0a38ae-846e-4121-ab1e-a33452c072c5" providerId="ADAL" clId="{0F05D9F9-79F6-448B-980B-9211BB3ED435}" dt="2024-03-25T18:05:52.895" v="4886" actId="14100"/>
          <ac:spMkLst>
            <pc:docMk/>
            <pc:sldMk cId="280316088" sldId="299"/>
            <ac:spMk id="5" creationId="{1B07C49E-AFFC-EC46-8930-E4D428F5F943}"/>
          </ac:spMkLst>
        </pc:spChg>
        <pc:picChg chg="add mod">
          <ac:chgData name="Simms Lindsey, Tiffany A" userId="2d0a38ae-846e-4121-ab1e-a33452c072c5" providerId="ADAL" clId="{0F05D9F9-79F6-448B-980B-9211BB3ED435}" dt="2024-03-25T18:05:54.904" v="4887" actId="1076"/>
          <ac:picMkLst>
            <pc:docMk/>
            <pc:sldMk cId="280316088" sldId="299"/>
            <ac:picMk id="7" creationId="{58B0BDAB-AB51-2ABF-EE34-4ED980E37AC3}"/>
          </ac:picMkLst>
        </pc:picChg>
        <pc:picChg chg="add mod">
          <ac:chgData name="Simms Lindsey, Tiffany A" userId="2d0a38ae-846e-4121-ab1e-a33452c072c5" providerId="ADAL" clId="{0F05D9F9-79F6-448B-980B-9211BB3ED435}" dt="2024-03-25T18:05:57.519" v="4888" actId="1076"/>
          <ac:picMkLst>
            <pc:docMk/>
            <pc:sldMk cId="280316088" sldId="299"/>
            <ac:picMk id="9" creationId="{33007643-CD1F-5C2C-09F6-FF7F1C839594}"/>
          </ac:picMkLst>
        </pc:picChg>
        <pc:picChg chg="add del mod">
          <ac:chgData name="Simms Lindsey, Tiffany A" userId="2d0a38ae-846e-4121-ab1e-a33452c072c5" providerId="ADAL" clId="{0F05D9F9-79F6-448B-980B-9211BB3ED435}" dt="2024-03-25T18:02:39.193" v="4596" actId="478"/>
          <ac:picMkLst>
            <pc:docMk/>
            <pc:sldMk cId="280316088" sldId="299"/>
            <ac:picMk id="11" creationId="{C7617147-5B4B-D2F1-B927-294B26A1DAC7}"/>
          </ac:picMkLst>
        </pc:picChg>
        <pc:picChg chg="add mod">
          <ac:chgData name="Simms Lindsey, Tiffany A" userId="2d0a38ae-846e-4121-ab1e-a33452c072c5" providerId="ADAL" clId="{0F05D9F9-79F6-448B-980B-9211BB3ED435}" dt="2024-03-25T18:06:03.560" v="4891" actId="1076"/>
          <ac:picMkLst>
            <pc:docMk/>
            <pc:sldMk cId="280316088" sldId="299"/>
            <ac:picMk id="13" creationId="{0C6416F0-E862-4AE8-39A0-C0F189B02B99}"/>
          </ac:picMkLst>
        </pc:picChg>
        <pc:picChg chg="add mod">
          <ac:chgData name="Simms Lindsey, Tiffany A" userId="2d0a38ae-846e-4121-ab1e-a33452c072c5" providerId="ADAL" clId="{0F05D9F9-79F6-448B-980B-9211BB3ED435}" dt="2024-03-25T18:06:32.304" v="4893" actId="1076"/>
          <ac:picMkLst>
            <pc:docMk/>
            <pc:sldMk cId="280316088" sldId="299"/>
            <ac:picMk id="15" creationId="{6DCA71B4-E97A-3869-FFC8-E27834F4314A}"/>
          </ac:picMkLst>
        </pc:picChg>
        <pc:cxnChg chg="add">
          <ac:chgData name="Simms Lindsey, Tiffany A" userId="2d0a38ae-846e-4121-ab1e-a33452c072c5" providerId="ADAL" clId="{0F05D9F9-79F6-448B-980B-9211BB3ED435}" dt="2024-03-25T18:07:11.387" v="4900" actId="11529"/>
          <ac:cxnSpMkLst>
            <pc:docMk/>
            <pc:sldMk cId="280316088" sldId="299"/>
            <ac:cxnSpMk id="17" creationId="{2E4781FD-E0A3-31E5-CED1-73E71FF0CEA8}"/>
          </ac:cxnSpMkLst>
        </pc:cxnChg>
        <pc:cxnChg chg="add mod">
          <ac:chgData name="Simms Lindsey, Tiffany A" userId="2d0a38ae-846e-4121-ab1e-a33452c072c5" providerId="ADAL" clId="{0F05D9F9-79F6-448B-980B-9211BB3ED435}" dt="2024-03-25T18:07:23.760" v="4904" actId="14100"/>
          <ac:cxnSpMkLst>
            <pc:docMk/>
            <pc:sldMk cId="280316088" sldId="299"/>
            <ac:cxnSpMk id="18" creationId="{020A6C71-01B8-BAC6-B5CD-FD8CB9C51CC3}"/>
          </ac:cxnSpMkLst>
        </pc:cxnChg>
        <pc:cxnChg chg="add mod">
          <ac:chgData name="Simms Lindsey, Tiffany A" userId="2d0a38ae-846e-4121-ab1e-a33452c072c5" providerId="ADAL" clId="{0F05D9F9-79F6-448B-980B-9211BB3ED435}" dt="2024-03-25T18:07:32.368" v="4907" actId="14100"/>
          <ac:cxnSpMkLst>
            <pc:docMk/>
            <pc:sldMk cId="280316088" sldId="299"/>
            <ac:cxnSpMk id="21" creationId="{0B545727-2715-5075-E7FD-00659ECAFD2C}"/>
          </ac:cxnSpMkLst>
        </pc:cxnChg>
        <pc:cxnChg chg="add mod">
          <ac:chgData name="Simms Lindsey, Tiffany A" userId="2d0a38ae-846e-4121-ab1e-a33452c072c5" providerId="ADAL" clId="{0F05D9F9-79F6-448B-980B-9211BB3ED435}" dt="2024-03-25T18:07:40.408" v="4910" actId="14100"/>
          <ac:cxnSpMkLst>
            <pc:docMk/>
            <pc:sldMk cId="280316088" sldId="299"/>
            <ac:cxnSpMk id="24" creationId="{1553DD06-85E8-E7EA-A628-9C458BB319E7}"/>
          </ac:cxnSpMkLst>
        </pc:cxnChg>
      </pc:sldChg>
      <pc:sldChg chg="addSp delSp modSp mod">
        <pc:chgData name="Simms Lindsey, Tiffany A" userId="2d0a38ae-846e-4121-ab1e-a33452c072c5" providerId="ADAL" clId="{0F05D9F9-79F6-448B-980B-9211BB3ED435}" dt="2024-03-28T16:24:57.007" v="9048" actId="5793"/>
        <pc:sldMkLst>
          <pc:docMk/>
          <pc:sldMk cId="1385553969" sldId="302"/>
        </pc:sldMkLst>
        <pc:spChg chg="mod">
          <ac:chgData name="Simms Lindsey, Tiffany A" userId="2d0a38ae-846e-4121-ab1e-a33452c072c5" providerId="ADAL" clId="{0F05D9F9-79F6-448B-980B-9211BB3ED435}" dt="2024-03-25T18:10:30.091" v="4919" actId="6549"/>
          <ac:spMkLst>
            <pc:docMk/>
            <pc:sldMk cId="1385553969" sldId="302"/>
            <ac:spMk id="2" creationId="{8B78C759-C687-440F-8CAE-D3071F1AB630}"/>
          </ac:spMkLst>
        </pc:spChg>
        <pc:spChg chg="mod">
          <ac:chgData name="Simms Lindsey, Tiffany A" userId="2d0a38ae-846e-4121-ab1e-a33452c072c5" providerId="ADAL" clId="{0F05D9F9-79F6-448B-980B-9211BB3ED435}" dt="2024-03-25T18:19:57.194" v="5408" actId="20577"/>
          <ac:spMkLst>
            <pc:docMk/>
            <pc:sldMk cId="1385553969" sldId="302"/>
            <ac:spMk id="3" creationId="{AB0AB2AC-B7E6-6849-9AE9-697369407F8F}"/>
          </ac:spMkLst>
        </pc:spChg>
        <pc:spChg chg="mod">
          <ac:chgData name="Simms Lindsey, Tiffany A" userId="2d0a38ae-846e-4121-ab1e-a33452c072c5" providerId="ADAL" clId="{0F05D9F9-79F6-448B-980B-9211BB3ED435}" dt="2024-03-28T16:24:57.007" v="9048" actId="5793"/>
          <ac:spMkLst>
            <pc:docMk/>
            <pc:sldMk cId="1385553969" sldId="302"/>
            <ac:spMk id="11" creationId="{84F5ABFD-B4D4-43FF-959F-AFAF45B45269}"/>
          </ac:spMkLst>
        </pc:spChg>
        <pc:picChg chg="add mod">
          <ac:chgData name="Simms Lindsey, Tiffany A" userId="2d0a38ae-846e-4121-ab1e-a33452c072c5" providerId="ADAL" clId="{0F05D9F9-79F6-448B-980B-9211BB3ED435}" dt="2024-03-25T18:10:58.080" v="4944" actId="1076"/>
          <ac:picMkLst>
            <pc:docMk/>
            <pc:sldMk cId="1385553969" sldId="302"/>
            <ac:picMk id="7" creationId="{788AF0E5-F3EC-F036-11A6-4E6263B92858}"/>
          </ac:picMkLst>
        </pc:picChg>
        <pc:picChg chg="add mod">
          <ac:chgData name="Simms Lindsey, Tiffany A" userId="2d0a38ae-846e-4121-ab1e-a33452c072c5" providerId="ADAL" clId="{0F05D9F9-79F6-448B-980B-9211BB3ED435}" dt="2024-03-25T18:13:43.193" v="5132" actId="1076"/>
          <ac:picMkLst>
            <pc:docMk/>
            <pc:sldMk cId="1385553969" sldId="302"/>
            <ac:picMk id="12" creationId="{4F81ACAB-DE89-F692-457E-D9DB321C216B}"/>
          </ac:picMkLst>
        </pc:picChg>
        <pc:picChg chg="add mod">
          <ac:chgData name="Simms Lindsey, Tiffany A" userId="2d0a38ae-846e-4121-ab1e-a33452c072c5" providerId="ADAL" clId="{0F05D9F9-79F6-448B-980B-9211BB3ED435}" dt="2024-03-25T18:15:07.274" v="5168" actId="1076"/>
          <ac:picMkLst>
            <pc:docMk/>
            <pc:sldMk cId="1385553969" sldId="302"/>
            <ac:picMk id="18" creationId="{AB2F9BF9-1640-60CF-16D4-3CAE0F453A1F}"/>
          </ac:picMkLst>
        </pc:picChg>
        <pc:picChg chg="add mod">
          <ac:chgData name="Simms Lindsey, Tiffany A" userId="2d0a38ae-846e-4121-ab1e-a33452c072c5" providerId="ADAL" clId="{0F05D9F9-79F6-448B-980B-9211BB3ED435}" dt="2024-03-25T18:15:45.361" v="5211" actId="1076"/>
          <ac:picMkLst>
            <pc:docMk/>
            <pc:sldMk cId="1385553969" sldId="302"/>
            <ac:picMk id="23" creationId="{2A0A474B-D06D-50FF-67C6-03C01FF4230A}"/>
          </ac:picMkLst>
        </pc:picChg>
        <pc:picChg chg="add mod ord">
          <ac:chgData name="Simms Lindsey, Tiffany A" userId="2d0a38ae-846e-4121-ab1e-a33452c072c5" providerId="ADAL" clId="{0F05D9F9-79F6-448B-980B-9211BB3ED435}" dt="2024-03-25T18:17:56.780" v="5344" actId="167"/>
          <ac:picMkLst>
            <pc:docMk/>
            <pc:sldMk cId="1385553969" sldId="302"/>
            <ac:picMk id="28" creationId="{2FE72413-C9CC-307B-3729-4147105587C7}"/>
          </ac:picMkLst>
        </pc:picChg>
        <pc:picChg chg="add mod">
          <ac:chgData name="Simms Lindsey, Tiffany A" userId="2d0a38ae-846e-4121-ab1e-a33452c072c5" providerId="ADAL" clId="{0F05D9F9-79F6-448B-980B-9211BB3ED435}" dt="2024-03-25T18:17:54.370" v="5343" actId="1076"/>
          <ac:picMkLst>
            <pc:docMk/>
            <pc:sldMk cId="1385553969" sldId="302"/>
            <ac:picMk id="33" creationId="{A0C983B7-672D-5DC7-EDA3-A67D6DCA6DDC}"/>
          </ac:picMkLst>
        </pc:picChg>
        <pc:picChg chg="add mod">
          <ac:chgData name="Simms Lindsey, Tiffany A" userId="2d0a38ae-846e-4121-ab1e-a33452c072c5" providerId="ADAL" clId="{0F05D9F9-79F6-448B-980B-9211BB3ED435}" dt="2024-03-25T18:19:24.131" v="5404" actId="1076"/>
          <ac:picMkLst>
            <pc:docMk/>
            <pc:sldMk cId="1385553969" sldId="302"/>
            <ac:picMk id="38" creationId="{567F32C0-F922-1ED1-BB38-F810FF85CC8B}"/>
          </ac:picMkLst>
        </pc:picChg>
        <pc:picChg chg="add mod">
          <ac:chgData name="Simms Lindsey, Tiffany A" userId="2d0a38ae-846e-4121-ab1e-a33452c072c5" providerId="ADAL" clId="{0F05D9F9-79F6-448B-980B-9211BB3ED435}" dt="2024-03-25T18:20:17.889" v="5410" actId="1076"/>
          <ac:picMkLst>
            <pc:docMk/>
            <pc:sldMk cId="1385553969" sldId="302"/>
            <ac:picMk id="44" creationId="{CBCD6E6B-78C5-6C04-3BF7-4872016C33C4}"/>
          </ac:picMkLst>
        </pc:picChg>
        <pc:cxnChg chg="add mod">
          <ac:chgData name="Simms Lindsey, Tiffany A" userId="2d0a38ae-846e-4121-ab1e-a33452c072c5" providerId="ADAL" clId="{0F05D9F9-79F6-448B-980B-9211BB3ED435}" dt="2024-03-25T18:13:47.273" v="5133" actId="14100"/>
          <ac:cxnSpMkLst>
            <pc:docMk/>
            <pc:sldMk cId="1385553969" sldId="302"/>
            <ac:cxnSpMk id="9" creationId="{26186ECE-A13F-B5B9-C2ED-54D049690F71}"/>
          </ac:cxnSpMkLst>
        </pc:cxnChg>
        <pc:cxnChg chg="add mod">
          <ac:chgData name="Simms Lindsey, Tiffany A" userId="2d0a38ae-846e-4121-ab1e-a33452c072c5" providerId="ADAL" clId="{0F05D9F9-79F6-448B-980B-9211BB3ED435}" dt="2024-03-25T18:13:54.897" v="5136" actId="14100"/>
          <ac:cxnSpMkLst>
            <pc:docMk/>
            <pc:sldMk cId="1385553969" sldId="302"/>
            <ac:cxnSpMk id="14" creationId="{A69B78E1-A442-C439-A501-4A0115CA0CAE}"/>
          </ac:cxnSpMkLst>
        </pc:cxnChg>
        <pc:cxnChg chg="add mod">
          <ac:chgData name="Simms Lindsey, Tiffany A" userId="2d0a38ae-846e-4121-ab1e-a33452c072c5" providerId="ADAL" clId="{0F05D9F9-79F6-448B-980B-9211BB3ED435}" dt="2024-03-25T18:15:07.274" v="5168" actId="1076"/>
          <ac:cxnSpMkLst>
            <pc:docMk/>
            <pc:sldMk cId="1385553969" sldId="302"/>
            <ac:cxnSpMk id="19" creationId="{F0DF86B4-DD92-F600-140D-8F302D6C48ED}"/>
          </ac:cxnSpMkLst>
        </pc:cxnChg>
        <pc:cxnChg chg="add del mod">
          <ac:chgData name="Simms Lindsey, Tiffany A" userId="2d0a38ae-846e-4121-ab1e-a33452c072c5" providerId="ADAL" clId="{0F05D9F9-79F6-448B-980B-9211BB3ED435}" dt="2024-03-25T18:18:04.594" v="5346" actId="21"/>
          <ac:cxnSpMkLst>
            <pc:docMk/>
            <pc:sldMk cId="1385553969" sldId="302"/>
            <ac:cxnSpMk id="24" creationId="{DE1725C8-5F53-94CE-50EF-5F8909345C26}"/>
          </ac:cxnSpMkLst>
        </pc:cxnChg>
        <pc:cxnChg chg="add mod">
          <ac:chgData name="Simms Lindsey, Tiffany A" userId="2d0a38ae-846e-4121-ab1e-a33452c072c5" providerId="ADAL" clId="{0F05D9F9-79F6-448B-980B-9211BB3ED435}" dt="2024-03-25T18:16:51.114" v="5252" actId="14100"/>
          <ac:cxnSpMkLst>
            <pc:docMk/>
            <pc:sldMk cId="1385553969" sldId="302"/>
            <ac:cxnSpMk id="29" creationId="{925A9A31-1A83-D5AA-4CAC-AC2960ADBD51}"/>
          </ac:cxnSpMkLst>
        </pc:cxnChg>
        <pc:cxnChg chg="add mod">
          <ac:chgData name="Simms Lindsey, Tiffany A" userId="2d0a38ae-846e-4121-ab1e-a33452c072c5" providerId="ADAL" clId="{0F05D9F9-79F6-448B-980B-9211BB3ED435}" dt="2024-03-25T18:18:11.635" v="5349" actId="14100"/>
          <ac:cxnSpMkLst>
            <pc:docMk/>
            <pc:sldMk cId="1385553969" sldId="302"/>
            <ac:cxnSpMk id="34" creationId="{A1630F8C-560A-D7F0-3E96-3C592FE0A23A}"/>
          </ac:cxnSpMkLst>
        </pc:cxnChg>
        <pc:cxnChg chg="add mod">
          <ac:chgData name="Simms Lindsey, Tiffany A" userId="2d0a38ae-846e-4121-ab1e-a33452c072c5" providerId="ADAL" clId="{0F05D9F9-79F6-448B-980B-9211BB3ED435}" dt="2024-03-25T18:19:48.705" v="5407" actId="14100"/>
          <ac:cxnSpMkLst>
            <pc:docMk/>
            <pc:sldMk cId="1385553969" sldId="302"/>
            <ac:cxnSpMk id="40" creationId="{648E1244-9B91-1070-EE00-CA5CE856C1A1}"/>
          </ac:cxnSpMkLst>
        </pc:cxnChg>
        <pc:cxnChg chg="add mod">
          <ac:chgData name="Simms Lindsey, Tiffany A" userId="2d0a38ae-846e-4121-ab1e-a33452c072c5" providerId="ADAL" clId="{0F05D9F9-79F6-448B-980B-9211BB3ED435}" dt="2024-03-25T18:20:26.810" v="5413" actId="14100"/>
          <ac:cxnSpMkLst>
            <pc:docMk/>
            <pc:sldMk cId="1385553969" sldId="302"/>
            <ac:cxnSpMk id="45" creationId="{3F3CE100-95A6-182B-6517-5D1F4A1FC91D}"/>
          </ac:cxnSpMkLst>
        </pc:cxnChg>
      </pc:sldChg>
      <pc:sldChg chg="addSp modSp mod">
        <pc:chgData name="Simms Lindsey, Tiffany A" userId="2d0a38ae-846e-4121-ab1e-a33452c072c5" providerId="ADAL" clId="{0F05D9F9-79F6-448B-980B-9211BB3ED435}" dt="2024-03-28T16:02:46.769" v="7827" actId="1076"/>
        <pc:sldMkLst>
          <pc:docMk/>
          <pc:sldMk cId="334532777" sldId="303"/>
        </pc:sldMkLst>
        <pc:spChg chg="mod">
          <ac:chgData name="Simms Lindsey, Tiffany A" userId="2d0a38ae-846e-4121-ab1e-a33452c072c5" providerId="ADAL" clId="{0F05D9F9-79F6-448B-980B-9211BB3ED435}" dt="2024-03-28T16:02:23.770" v="7824" actId="14100"/>
          <ac:spMkLst>
            <pc:docMk/>
            <pc:sldMk cId="334532777" sldId="303"/>
            <ac:spMk id="5" creationId="{1B07C49E-AFFC-EC46-8930-E4D428F5F943}"/>
          </ac:spMkLst>
        </pc:spChg>
        <pc:picChg chg="add mod">
          <ac:chgData name="Simms Lindsey, Tiffany A" userId="2d0a38ae-846e-4121-ab1e-a33452c072c5" providerId="ADAL" clId="{0F05D9F9-79F6-448B-980B-9211BB3ED435}" dt="2024-03-28T16:02:46.769" v="7827" actId="1076"/>
          <ac:picMkLst>
            <pc:docMk/>
            <pc:sldMk cId="334532777" sldId="303"/>
            <ac:picMk id="6" creationId="{B13BA0F2-27A6-D486-7703-B9D78839B833}"/>
          </ac:picMkLst>
        </pc:picChg>
      </pc:sldChg>
      <pc:sldChg chg="addSp modSp mod">
        <pc:chgData name="Simms Lindsey, Tiffany A" userId="2d0a38ae-846e-4121-ab1e-a33452c072c5" providerId="ADAL" clId="{0F05D9F9-79F6-448B-980B-9211BB3ED435}" dt="2024-03-28T17:53:09.317" v="11632" actId="20577"/>
        <pc:sldMkLst>
          <pc:docMk/>
          <pc:sldMk cId="3869789237" sldId="304"/>
        </pc:sldMkLst>
        <pc:spChg chg="mod">
          <ac:chgData name="Simms Lindsey, Tiffany A" userId="2d0a38ae-846e-4121-ab1e-a33452c072c5" providerId="ADAL" clId="{0F05D9F9-79F6-448B-980B-9211BB3ED435}" dt="2024-03-28T17:53:09.317" v="11632" actId="20577"/>
          <ac:spMkLst>
            <pc:docMk/>
            <pc:sldMk cId="3869789237" sldId="304"/>
            <ac:spMk id="3" creationId="{373827F3-F386-AA4E-80ED-D86DEF8C158D}"/>
          </ac:spMkLst>
        </pc:spChg>
        <pc:picChg chg="add mod">
          <ac:chgData name="Simms Lindsey, Tiffany A" userId="2d0a38ae-846e-4121-ab1e-a33452c072c5" providerId="ADAL" clId="{0F05D9F9-79F6-448B-980B-9211BB3ED435}" dt="2024-03-28T16:50:07.099" v="9799" actId="1076"/>
          <ac:picMkLst>
            <pc:docMk/>
            <pc:sldMk cId="3869789237" sldId="304"/>
            <ac:picMk id="6" creationId="{80DFF1BC-17CE-9692-0244-E6C188E96E02}"/>
          </ac:picMkLst>
        </pc:picChg>
      </pc:sldChg>
      <pc:sldChg chg="addSp modSp mod">
        <pc:chgData name="Simms Lindsey, Tiffany A" userId="2d0a38ae-846e-4121-ab1e-a33452c072c5" providerId="ADAL" clId="{0F05D9F9-79F6-448B-980B-9211BB3ED435}" dt="2024-03-28T17:52:07.120" v="11521" actId="6549"/>
        <pc:sldMkLst>
          <pc:docMk/>
          <pc:sldMk cId="80090182" sldId="305"/>
        </pc:sldMkLst>
        <pc:spChg chg="mod">
          <ac:chgData name="Simms Lindsey, Tiffany A" userId="2d0a38ae-846e-4121-ab1e-a33452c072c5" providerId="ADAL" clId="{0F05D9F9-79F6-448B-980B-9211BB3ED435}" dt="2024-03-28T17:52:07.120" v="11521" actId="6549"/>
          <ac:spMkLst>
            <pc:docMk/>
            <pc:sldMk cId="80090182" sldId="305"/>
            <ac:spMk id="3" creationId="{373827F3-F386-AA4E-80ED-D86DEF8C158D}"/>
          </ac:spMkLst>
        </pc:spChg>
        <pc:picChg chg="add mod">
          <ac:chgData name="Simms Lindsey, Tiffany A" userId="2d0a38ae-846e-4121-ab1e-a33452c072c5" providerId="ADAL" clId="{0F05D9F9-79F6-448B-980B-9211BB3ED435}" dt="2024-03-28T16:50:22.604" v="9801" actId="1076"/>
          <ac:picMkLst>
            <pc:docMk/>
            <pc:sldMk cId="80090182" sldId="305"/>
            <ac:picMk id="6" creationId="{717CD1BD-0E94-C86C-FD26-9A59DD60A307}"/>
          </ac:picMkLst>
        </pc:picChg>
      </pc:sldChg>
      <pc:sldChg chg="addSp modSp mod">
        <pc:chgData name="Simms Lindsey, Tiffany A" userId="2d0a38ae-846e-4121-ab1e-a33452c072c5" providerId="ADAL" clId="{0F05D9F9-79F6-448B-980B-9211BB3ED435}" dt="2024-03-28T17:56:02.918" v="11912" actId="14100"/>
        <pc:sldMkLst>
          <pc:docMk/>
          <pc:sldMk cId="3145340593" sldId="306"/>
        </pc:sldMkLst>
        <pc:spChg chg="mod">
          <ac:chgData name="Simms Lindsey, Tiffany A" userId="2d0a38ae-846e-4121-ab1e-a33452c072c5" providerId="ADAL" clId="{0F05D9F9-79F6-448B-980B-9211BB3ED435}" dt="2024-03-28T17:56:02.918" v="11912" actId="14100"/>
          <ac:spMkLst>
            <pc:docMk/>
            <pc:sldMk cId="3145340593" sldId="306"/>
            <ac:spMk id="3" creationId="{373827F3-F386-AA4E-80ED-D86DEF8C158D}"/>
          </ac:spMkLst>
        </pc:spChg>
        <pc:picChg chg="add mod">
          <ac:chgData name="Simms Lindsey, Tiffany A" userId="2d0a38ae-846e-4121-ab1e-a33452c072c5" providerId="ADAL" clId="{0F05D9F9-79F6-448B-980B-9211BB3ED435}" dt="2024-03-28T16:51:15.465" v="9807" actId="1076"/>
          <ac:picMkLst>
            <pc:docMk/>
            <pc:sldMk cId="3145340593" sldId="306"/>
            <ac:picMk id="6" creationId="{C319559C-C6ED-4CA1-6448-6E71303BA370}"/>
          </ac:picMkLst>
        </pc:picChg>
      </pc:sldChg>
      <pc:sldChg chg="addSp modSp mod">
        <pc:chgData name="Simms Lindsey, Tiffany A" userId="2d0a38ae-846e-4121-ab1e-a33452c072c5" providerId="ADAL" clId="{0F05D9F9-79F6-448B-980B-9211BB3ED435}" dt="2024-03-28T17:54:38.773" v="11810" actId="1076"/>
        <pc:sldMkLst>
          <pc:docMk/>
          <pc:sldMk cId="1106727586" sldId="307"/>
        </pc:sldMkLst>
        <pc:spChg chg="mod">
          <ac:chgData name="Simms Lindsey, Tiffany A" userId="2d0a38ae-846e-4121-ab1e-a33452c072c5" providerId="ADAL" clId="{0F05D9F9-79F6-448B-980B-9211BB3ED435}" dt="2024-03-28T17:54:38.773" v="11810" actId="1076"/>
          <ac:spMkLst>
            <pc:docMk/>
            <pc:sldMk cId="1106727586" sldId="307"/>
            <ac:spMk id="3" creationId="{373827F3-F386-AA4E-80ED-D86DEF8C158D}"/>
          </ac:spMkLst>
        </pc:spChg>
        <pc:picChg chg="add mod">
          <ac:chgData name="Simms Lindsey, Tiffany A" userId="2d0a38ae-846e-4121-ab1e-a33452c072c5" providerId="ADAL" clId="{0F05D9F9-79F6-448B-980B-9211BB3ED435}" dt="2024-03-28T16:50:46.763" v="9804" actId="1076"/>
          <ac:picMkLst>
            <pc:docMk/>
            <pc:sldMk cId="1106727586" sldId="307"/>
            <ac:picMk id="6" creationId="{D5397F00-42F1-77E8-FB37-6DC5E8A4BEDD}"/>
          </ac:picMkLst>
        </pc:picChg>
      </pc:sldChg>
      <pc:sldChg chg="addSp modSp mod">
        <pc:chgData name="Simms Lindsey, Tiffany A" userId="2d0a38ae-846e-4121-ab1e-a33452c072c5" providerId="ADAL" clId="{0F05D9F9-79F6-448B-980B-9211BB3ED435}" dt="2024-03-28T17:57:21.246" v="12059" actId="20577"/>
        <pc:sldMkLst>
          <pc:docMk/>
          <pc:sldMk cId="706594483" sldId="308"/>
        </pc:sldMkLst>
        <pc:spChg chg="mod">
          <ac:chgData name="Simms Lindsey, Tiffany A" userId="2d0a38ae-846e-4121-ab1e-a33452c072c5" providerId="ADAL" clId="{0F05D9F9-79F6-448B-980B-9211BB3ED435}" dt="2024-03-28T17:57:21.246" v="12059" actId="20577"/>
          <ac:spMkLst>
            <pc:docMk/>
            <pc:sldMk cId="706594483" sldId="308"/>
            <ac:spMk id="3" creationId="{373827F3-F386-AA4E-80ED-D86DEF8C158D}"/>
          </ac:spMkLst>
        </pc:spChg>
        <pc:picChg chg="add mod">
          <ac:chgData name="Simms Lindsey, Tiffany A" userId="2d0a38ae-846e-4121-ab1e-a33452c072c5" providerId="ADAL" clId="{0F05D9F9-79F6-448B-980B-9211BB3ED435}" dt="2024-03-28T16:51:33.129" v="9809" actId="1076"/>
          <ac:picMkLst>
            <pc:docMk/>
            <pc:sldMk cId="706594483" sldId="308"/>
            <ac:picMk id="6" creationId="{187AB585-58CE-B953-C69A-9DABEDE7646E}"/>
          </ac:picMkLst>
        </pc:picChg>
      </pc:sldChg>
      <pc:sldChg chg="addSp modSp mod">
        <pc:chgData name="Simms Lindsey, Tiffany A" userId="2d0a38ae-846e-4121-ab1e-a33452c072c5" providerId="ADAL" clId="{0F05D9F9-79F6-448B-980B-9211BB3ED435}" dt="2024-03-28T17:58:47.006" v="12253" actId="14100"/>
        <pc:sldMkLst>
          <pc:docMk/>
          <pc:sldMk cId="1794738657" sldId="309"/>
        </pc:sldMkLst>
        <pc:spChg chg="mod">
          <ac:chgData name="Simms Lindsey, Tiffany A" userId="2d0a38ae-846e-4121-ab1e-a33452c072c5" providerId="ADAL" clId="{0F05D9F9-79F6-448B-980B-9211BB3ED435}" dt="2024-03-28T17:58:47.006" v="12253" actId="14100"/>
          <ac:spMkLst>
            <pc:docMk/>
            <pc:sldMk cId="1794738657" sldId="309"/>
            <ac:spMk id="5" creationId="{1B07C49E-AFFC-EC46-8930-E4D428F5F943}"/>
          </ac:spMkLst>
        </pc:spChg>
        <pc:picChg chg="add mod">
          <ac:chgData name="Simms Lindsey, Tiffany A" userId="2d0a38ae-846e-4121-ab1e-a33452c072c5" providerId="ADAL" clId="{0F05D9F9-79F6-448B-980B-9211BB3ED435}" dt="2024-03-28T16:52:42.635" v="9813" actId="1076"/>
          <ac:picMkLst>
            <pc:docMk/>
            <pc:sldMk cId="1794738657" sldId="309"/>
            <ac:picMk id="6" creationId="{9FA03389-B2B2-3190-A5E2-3FFF9C7F4325}"/>
          </ac:picMkLst>
        </pc:picChg>
      </pc:sldChg>
      <pc:sldChg chg="addSp modSp mod">
        <pc:chgData name="Simms Lindsey, Tiffany A" userId="2d0a38ae-846e-4121-ab1e-a33452c072c5" providerId="ADAL" clId="{0F05D9F9-79F6-448B-980B-9211BB3ED435}" dt="2024-03-28T17:59:33.561" v="12308" actId="6549"/>
        <pc:sldMkLst>
          <pc:docMk/>
          <pc:sldMk cId="4010014743" sldId="310"/>
        </pc:sldMkLst>
        <pc:spChg chg="mod">
          <ac:chgData name="Simms Lindsey, Tiffany A" userId="2d0a38ae-846e-4121-ab1e-a33452c072c5" providerId="ADAL" clId="{0F05D9F9-79F6-448B-980B-9211BB3ED435}" dt="2024-03-28T17:59:33.561" v="12308" actId="6549"/>
          <ac:spMkLst>
            <pc:docMk/>
            <pc:sldMk cId="4010014743" sldId="310"/>
            <ac:spMk id="5" creationId="{1B07C49E-AFFC-EC46-8930-E4D428F5F943}"/>
          </ac:spMkLst>
        </pc:spChg>
        <pc:picChg chg="add mod">
          <ac:chgData name="Simms Lindsey, Tiffany A" userId="2d0a38ae-846e-4121-ab1e-a33452c072c5" providerId="ADAL" clId="{0F05D9F9-79F6-448B-980B-9211BB3ED435}" dt="2024-03-28T17:58:52.092" v="12256" actId="1076"/>
          <ac:picMkLst>
            <pc:docMk/>
            <pc:sldMk cId="4010014743" sldId="310"/>
            <ac:picMk id="6" creationId="{B1F35FC0-10AD-C3C6-42F2-69DAE9480559}"/>
          </ac:picMkLst>
        </pc:picChg>
      </pc:sldChg>
      <pc:sldChg chg="addSp modSp mod">
        <pc:chgData name="Simms Lindsey, Tiffany A" userId="2d0a38ae-846e-4121-ab1e-a33452c072c5" providerId="ADAL" clId="{0F05D9F9-79F6-448B-980B-9211BB3ED435}" dt="2024-03-28T18:00:10.909" v="12355" actId="20577"/>
        <pc:sldMkLst>
          <pc:docMk/>
          <pc:sldMk cId="2735560525" sldId="311"/>
        </pc:sldMkLst>
        <pc:spChg chg="mod">
          <ac:chgData name="Simms Lindsey, Tiffany A" userId="2d0a38ae-846e-4121-ab1e-a33452c072c5" providerId="ADAL" clId="{0F05D9F9-79F6-448B-980B-9211BB3ED435}" dt="2024-03-28T18:00:10.909" v="12355" actId="20577"/>
          <ac:spMkLst>
            <pc:docMk/>
            <pc:sldMk cId="2735560525" sldId="311"/>
            <ac:spMk id="5" creationId="{1B07C49E-AFFC-EC46-8930-E4D428F5F943}"/>
          </ac:spMkLst>
        </pc:spChg>
        <pc:picChg chg="add mod">
          <ac:chgData name="Simms Lindsey, Tiffany A" userId="2d0a38ae-846e-4121-ab1e-a33452c072c5" providerId="ADAL" clId="{0F05D9F9-79F6-448B-980B-9211BB3ED435}" dt="2024-03-28T17:59:48.955" v="12311" actId="1076"/>
          <ac:picMkLst>
            <pc:docMk/>
            <pc:sldMk cId="2735560525" sldId="311"/>
            <ac:picMk id="6" creationId="{BC18DC80-3C45-73FD-4065-54DB621AD10F}"/>
          </ac:picMkLst>
        </pc:picChg>
      </pc:sldChg>
      <pc:sldChg chg="addSp modSp mod">
        <pc:chgData name="Simms Lindsey, Tiffany A" userId="2d0a38ae-846e-4121-ab1e-a33452c072c5" providerId="ADAL" clId="{0F05D9F9-79F6-448B-980B-9211BB3ED435}" dt="2024-03-28T18:00:37.336" v="12402" actId="20577"/>
        <pc:sldMkLst>
          <pc:docMk/>
          <pc:sldMk cId="1434679925" sldId="312"/>
        </pc:sldMkLst>
        <pc:spChg chg="mod">
          <ac:chgData name="Simms Lindsey, Tiffany A" userId="2d0a38ae-846e-4121-ab1e-a33452c072c5" providerId="ADAL" clId="{0F05D9F9-79F6-448B-980B-9211BB3ED435}" dt="2024-03-28T18:00:37.336" v="12402" actId="20577"/>
          <ac:spMkLst>
            <pc:docMk/>
            <pc:sldMk cId="1434679925" sldId="312"/>
            <ac:spMk id="5" creationId="{1B07C49E-AFFC-EC46-8930-E4D428F5F943}"/>
          </ac:spMkLst>
        </pc:spChg>
        <pc:picChg chg="add mod">
          <ac:chgData name="Simms Lindsey, Tiffany A" userId="2d0a38ae-846e-4121-ab1e-a33452c072c5" providerId="ADAL" clId="{0F05D9F9-79F6-448B-980B-9211BB3ED435}" dt="2024-03-28T18:00:30.859" v="12388" actId="1076"/>
          <ac:picMkLst>
            <pc:docMk/>
            <pc:sldMk cId="1434679925" sldId="312"/>
            <ac:picMk id="6" creationId="{0F22FEC5-FCDE-2C4D-BF63-87996E5B8A03}"/>
          </ac:picMkLst>
        </pc:picChg>
      </pc:sldChg>
      <pc:sldChg chg="addSp modSp mod">
        <pc:chgData name="Simms Lindsey, Tiffany A" userId="2d0a38ae-846e-4121-ab1e-a33452c072c5" providerId="ADAL" clId="{0F05D9F9-79F6-448B-980B-9211BB3ED435}" dt="2024-03-28T18:01:27.103" v="12472" actId="20577"/>
        <pc:sldMkLst>
          <pc:docMk/>
          <pc:sldMk cId="1756972646" sldId="313"/>
        </pc:sldMkLst>
        <pc:spChg chg="mod">
          <ac:chgData name="Simms Lindsey, Tiffany A" userId="2d0a38ae-846e-4121-ab1e-a33452c072c5" providerId="ADAL" clId="{0F05D9F9-79F6-448B-980B-9211BB3ED435}" dt="2024-03-28T18:01:27.103" v="12472" actId="20577"/>
          <ac:spMkLst>
            <pc:docMk/>
            <pc:sldMk cId="1756972646" sldId="313"/>
            <ac:spMk id="5" creationId="{1B07C49E-AFFC-EC46-8930-E4D428F5F943}"/>
          </ac:spMkLst>
        </pc:spChg>
        <pc:picChg chg="add mod">
          <ac:chgData name="Simms Lindsey, Tiffany A" userId="2d0a38ae-846e-4121-ab1e-a33452c072c5" providerId="ADAL" clId="{0F05D9F9-79F6-448B-980B-9211BB3ED435}" dt="2024-03-28T18:01:07.893" v="12428" actId="14100"/>
          <ac:picMkLst>
            <pc:docMk/>
            <pc:sldMk cId="1756972646" sldId="313"/>
            <ac:picMk id="6" creationId="{C2DC8627-0FB4-06C7-909F-D9CDC3EF9FE2}"/>
          </ac:picMkLst>
        </pc:picChg>
      </pc:sldChg>
      <pc:sldChg chg="addSp modSp mod">
        <pc:chgData name="Simms Lindsey, Tiffany A" userId="2d0a38ae-846e-4121-ab1e-a33452c072c5" providerId="ADAL" clId="{0F05D9F9-79F6-448B-980B-9211BB3ED435}" dt="2024-03-28T18:01:01.308" v="12426" actId="1076"/>
        <pc:sldMkLst>
          <pc:docMk/>
          <pc:sldMk cId="639399535" sldId="314"/>
        </pc:sldMkLst>
        <pc:spChg chg="mod">
          <ac:chgData name="Simms Lindsey, Tiffany A" userId="2d0a38ae-846e-4121-ab1e-a33452c072c5" providerId="ADAL" clId="{0F05D9F9-79F6-448B-980B-9211BB3ED435}" dt="2024-03-28T18:01:00.189" v="12425" actId="14100"/>
          <ac:spMkLst>
            <pc:docMk/>
            <pc:sldMk cId="639399535" sldId="314"/>
            <ac:spMk id="5" creationId="{1B07C49E-AFFC-EC46-8930-E4D428F5F943}"/>
          </ac:spMkLst>
        </pc:spChg>
        <pc:picChg chg="add mod">
          <ac:chgData name="Simms Lindsey, Tiffany A" userId="2d0a38ae-846e-4121-ab1e-a33452c072c5" providerId="ADAL" clId="{0F05D9F9-79F6-448B-980B-9211BB3ED435}" dt="2024-03-28T18:01:01.308" v="12426" actId="1076"/>
          <ac:picMkLst>
            <pc:docMk/>
            <pc:sldMk cId="639399535" sldId="314"/>
            <ac:picMk id="3" creationId="{9A508854-4292-02A8-1631-BD37DCE5C199}"/>
          </ac:picMkLst>
        </pc:picChg>
      </pc:sldChg>
      <pc:sldChg chg="addSp modSp mod">
        <pc:chgData name="Simms Lindsey, Tiffany A" userId="2d0a38ae-846e-4121-ab1e-a33452c072c5" providerId="ADAL" clId="{0F05D9F9-79F6-448B-980B-9211BB3ED435}" dt="2024-03-28T18:01:49.224" v="12490" actId="6549"/>
        <pc:sldMkLst>
          <pc:docMk/>
          <pc:sldMk cId="3566646398" sldId="315"/>
        </pc:sldMkLst>
        <pc:spChg chg="mod">
          <ac:chgData name="Simms Lindsey, Tiffany A" userId="2d0a38ae-846e-4121-ab1e-a33452c072c5" providerId="ADAL" clId="{0F05D9F9-79F6-448B-980B-9211BB3ED435}" dt="2024-03-28T18:01:49.224" v="12490" actId="6549"/>
          <ac:spMkLst>
            <pc:docMk/>
            <pc:sldMk cId="3566646398" sldId="315"/>
            <ac:spMk id="5" creationId="{1B07C49E-AFFC-EC46-8930-E4D428F5F943}"/>
          </ac:spMkLst>
        </pc:spChg>
        <pc:picChg chg="add mod ord">
          <ac:chgData name="Simms Lindsey, Tiffany A" userId="2d0a38ae-846e-4121-ab1e-a33452c072c5" providerId="ADAL" clId="{0F05D9F9-79F6-448B-980B-9211BB3ED435}" dt="2024-03-28T18:01:35.962" v="12474" actId="167"/>
          <ac:picMkLst>
            <pc:docMk/>
            <pc:sldMk cId="3566646398" sldId="315"/>
            <ac:picMk id="6" creationId="{17D98F15-1642-E1DA-C5C6-9CA37E00C79E}"/>
          </ac:picMkLst>
        </pc:picChg>
      </pc:sldChg>
      <pc:sldChg chg="addSp modSp mod">
        <pc:chgData name="Simms Lindsey, Tiffany A" userId="2d0a38ae-846e-4121-ab1e-a33452c072c5" providerId="ADAL" clId="{0F05D9F9-79F6-448B-980B-9211BB3ED435}" dt="2024-03-28T18:02:35.652" v="12551" actId="14100"/>
        <pc:sldMkLst>
          <pc:docMk/>
          <pc:sldMk cId="1398439132" sldId="316"/>
        </pc:sldMkLst>
        <pc:spChg chg="mod">
          <ac:chgData name="Simms Lindsey, Tiffany A" userId="2d0a38ae-846e-4121-ab1e-a33452c072c5" providerId="ADAL" clId="{0F05D9F9-79F6-448B-980B-9211BB3ED435}" dt="2024-03-28T18:02:35.652" v="12551" actId="14100"/>
          <ac:spMkLst>
            <pc:docMk/>
            <pc:sldMk cId="1398439132" sldId="316"/>
            <ac:spMk id="5" creationId="{1B07C49E-AFFC-EC46-8930-E4D428F5F943}"/>
          </ac:spMkLst>
        </pc:spChg>
        <pc:picChg chg="add mod">
          <ac:chgData name="Simms Lindsey, Tiffany A" userId="2d0a38ae-846e-4121-ab1e-a33452c072c5" providerId="ADAL" clId="{0F05D9F9-79F6-448B-980B-9211BB3ED435}" dt="2024-03-28T18:02:00.629" v="12493" actId="1076"/>
          <ac:picMkLst>
            <pc:docMk/>
            <pc:sldMk cId="1398439132" sldId="316"/>
            <ac:picMk id="6" creationId="{57BBF358-6CCD-73D6-B479-4F39FD7ADE6B}"/>
          </ac:picMkLst>
        </pc:picChg>
      </pc:sldChg>
      <pc:sldChg chg="addSp modSp mod">
        <pc:chgData name="Simms Lindsey, Tiffany A" userId="2d0a38ae-846e-4121-ab1e-a33452c072c5" providerId="ADAL" clId="{0F05D9F9-79F6-448B-980B-9211BB3ED435}" dt="2024-03-28T18:03:36.255" v="12640" actId="20577"/>
        <pc:sldMkLst>
          <pc:docMk/>
          <pc:sldMk cId="3975168428" sldId="317"/>
        </pc:sldMkLst>
        <pc:spChg chg="mod">
          <ac:chgData name="Simms Lindsey, Tiffany A" userId="2d0a38ae-846e-4121-ab1e-a33452c072c5" providerId="ADAL" clId="{0F05D9F9-79F6-448B-980B-9211BB3ED435}" dt="2024-03-28T18:03:36.255" v="12640" actId="20577"/>
          <ac:spMkLst>
            <pc:docMk/>
            <pc:sldMk cId="3975168428" sldId="317"/>
            <ac:spMk id="5" creationId="{1B07C49E-AFFC-EC46-8930-E4D428F5F943}"/>
          </ac:spMkLst>
        </pc:spChg>
        <pc:picChg chg="add mod">
          <ac:chgData name="Simms Lindsey, Tiffany A" userId="2d0a38ae-846e-4121-ab1e-a33452c072c5" providerId="ADAL" clId="{0F05D9F9-79F6-448B-980B-9211BB3ED435}" dt="2024-03-28T18:02:42.973" v="12554" actId="14100"/>
          <ac:picMkLst>
            <pc:docMk/>
            <pc:sldMk cId="3975168428" sldId="317"/>
            <ac:picMk id="6" creationId="{C7BF13F2-C4FE-DF70-5301-41D24DE2C6DB}"/>
          </ac:picMkLst>
        </pc:picChg>
      </pc:sldChg>
      <pc:sldChg chg="addSp delSp modSp mod">
        <pc:chgData name="Simms Lindsey, Tiffany A" userId="2d0a38ae-846e-4121-ab1e-a33452c072c5" providerId="ADAL" clId="{0F05D9F9-79F6-448B-980B-9211BB3ED435}" dt="2024-03-28T17:36:39.127" v="10546" actId="20577"/>
        <pc:sldMkLst>
          <pc:docMk/>
          <pc:sldMk cId="239597884" sldId="318"/>
        </pc:sldMkLst>
        <pc:spChg chg="mod">
          <ac:chgData name="Simms Lindsey, Tiffany A" userId="2d0a38ae-846e-4121-ab1e-a33452c072c5" providerId="ADAL" clId="{0F05D9F9-79F6-448B-980B-9211BB3ED435}" dt="2024-03-28T17:35:06.762" v="10489" actId="20577"/>
          <ac:spMkLst>
            <pc:docMk/>
            <pc:sldMk cId="239597884" sldId="318"/>
            <ac:spMk id="5" creationId="{85D9F803-CDBC-C74C-AF1B-2B5937D1C241}"/>
          </ac:spMkLst>
        </pc:spChg>
        <pc:spChg chg="mod">
          <ac:chgData name="Simms Lindsey, Tiffany A" userId="2d0a38ae-846e-4121-ab1e-a33452c072c5" providerId="ADAL" clId="{0F05D9F9-79F6-448B-980B-9211BB3ED435}" dt="2024-03-28T17:30:23.283" v="10184" actId="20577"/>
          <ac:spMkLst>
            <pc:docMk/>
            <pc:sldMk cId="239597884" sldId="318"/>
            <ac:spMk id="8" creationId="{2E0ECA32-E146-40DA-85CD-9677244BC3EC}"/>
          </ac:spMkLst>
        </pc:spChg>
        <pc:spChg chg="add mod">
          <ac:chgData name="Simms Lindsey, Tiffany A" userId="2d0a38ae-846e-4121-ab1e-a33452c072c5" providerId="ADAL" clId="{0F05D9F9-79F6-448B-980B-9211BB3ED435}" dt="2024-03-28T17:36:02.373" v="10512" actId="20577"/>
          <ac:spMkLst>
            <pc:docMk/>
            <pc:sldMk cId="239597884" sldId="318"/>
            <ac:spMk id="15" creationId="{18A64940-C812-5B4A-73A6-B8ABDF092872}"/>
          </ac:spMkLst>
        </pc:spChg>
        <pc:spChg chg="add mod">
          <ac:chgData name="Simms Lindsey, Tiffany A" userId="2d0a38ae-846e-4121-ab1e-a33452c072c5" providerId="ADAL" clId="{0F05D9F9-79F6-448B-980B-9211BB3ED435}" dt="2024-03-28T17:36:17.762" v="10528" actId="20577"/>
          <ac:spMkLst>
            <pc:docMk/>
            <pc:sldMk cId="239597884" sldId="318"/>
            <ac:spMk id="16" creationId="{C0FA5AAE-F9B6-E40E-4D54-E46ACCA059EB}"/>
          </ac:spMkLst>
        </pc:spChg>
        <pc:spChg chg="add mod">
          <ac:chgData name="Simms Lindsey, Tiffany A" userId="2d0a38ae-846e-4121-ab1e-a33452c072c5" providerId="ADAL" clId="{0F05D9F9-79F6-448B-980B-9211BB3ED435}" dt="2024-03-28T17:36:31.854" v="10543" actId="20577"/>
          <ac:spMkLst>
            <pc:docMk/>
            <pc:sldMk cId="239597884" sldId="318"/>
            <ac:spMk id="17" creationId="{74591257-6953-AEED-4F3F-CED6E116B4D3}"/>
          </ac:spMkLst>
        </pc:spChg>
        <pc:spChg chg="add mod">
          <ac:chgData name="Simms Lindsey, Tiffany A" userId="2d0a38ae-846e-4121-ab1e-a33452c072c5" providerId="ADAL" clId="{0F05D9F9-79F6-448B-980B-9211BB3ED435}" dt="2024-03-28T17:36:39.127" v="10546" actId="20577"/>
          <ac:spMkLst>
            <pc:docMk/>
            <pc:sldMk cId="239597884" sldId="318"/>
            <ac:spMk id="18" creationId="{67C42ABB-3EC8-B1D6-5C63-4F1F3B909868}"/>
          </ac:spMkLst>
        </pc:spChg>
        <pc:picChg chg="add mod modCrop">
          <ac:chgData name="Simms Lindsey, Tiffany A" userId="2d0a38ae-846e-4121-ab1e-a33452c072c5" providerId="ADAL" clId="{0F05D9F9-79F6-448B-980B-9211BB3ED435}" dt="2024-03-28T17:29:43.832" v="10118" actId="1076"/>
          <ac:picMkLst>
            <pc:docMk/>
            <pc:sldMk cId="239597884" sldId="318"/>
            <ac:picMk id="4" creationId="{C0788D09-20F6-9012-D183-24D9AC37BE40}"/>
          </ac:picMkLst>
        </pc:picChg>
        <pc:picChg chg="add del mod">
          <ac:chgData name="Simms Lindsey, Tiffany A" userId="2d0a38ae-846e-4121-ab1e-a33452c072c5" providerId="ADAL" clId="{0F05D9F9-79F6-448B-980B-9211BB3ED435}" dt="2024-03-28T17:28:33.249" v="10097" actId="478"/>
          <ac:picMkLst>
            <pc:docMk/>
            <pc:sldMk cId="239597884" sldId="318"/>
            <ac:picMk id="7" creationId="{2C116C02-659F-D5CD-20DD-36691D38BFD7}"/>
          </ac:picMkLst>
        </pc:picChg>
        <pc:picChg chg="add mod modCrop">
          <ac:chgData name="Simms Lindsey, Tiffany A" userId="2d0a38ae-846e-4121-ab1e-a33452c072c5" providerId="ADAL" clId="{0F05D9F9-79F6-448B-980B-9211BB3ED435}" dt="2024-03-28T17:29:42.126" v="10117" actId="1076"/>
          <ac:picMkLst>
            <pc:docMk/>
            <pc:sldMk cId="239597884" sldId="318"/>
            <ac:picMk id="10" creationId="{92631789-BEF2-068C-A985-80A5B2193A40}"/>
          </ac:picMkLst>
        </pc:picChg>
        <pc:picChg chg="add mod modCrop">
          <ac:chgData name="Simms Lindsey, Tiffany A" userId="2d0a38ae-846e-4121-ab1e-a33452c072c5" providerId="ADAL" clId="{0F05D9F9-79F6-448B-980B-9211BB3ED435}" dt="2024-03-28T17:29:30.114" v="10114" actId="1076"/>
          <ac:picMkLst>
            <pc:docMk/>
            <pc:sldMk cId="239597884" sldId="318"/>
            <ac:picMk id="12" creationId="{766AA8A1-49FA-D0DD-E1BE-E3BA36273A7B}"/>
          </ac:picMkLst>
        </pc:picChg>
        <pc:picChg chg="add mod ord">
          <ac:chgData name="Simms Lindsey, Tiffany A" userId="2d0a38ae-846e-4121-ab1e-a33452c072c5" providerId="ADAL" clId="{0F05D9F9-79F6-448B-980B-9211BB3ED435}" dt="2024-03-28T17:29:34.250" v="10116" actId="167"/>
          <ac:picMkLst>
            <pc:docMk/>
            <pc:sldMk cId="239597884" sldId="318"/>
            <ac:picMk id="14" creationId="{4994C0F1-A7F5-31C5-64AC-D16AE6973D62}"/>
          </ac:picMkLst>
        </pc:picChg>
      </pc:sldChg>
      <pc:sldChg chg="addSp modSp mod">
        <pc:chgData name="Simms Lindsey, Tiffany A" userId="2d0a38ae-846e-4121-ab1e-a33452c072c5" providerId="ADAL" clId="{0F05D9F9-79F6-448B-980B-9211BB3ED435}" dt="2024-03-28T17:44:29.127" v="10926" actId="20577"/>
        <pc:sldMkLst>
          <pc:docMk/>
          <pc:sldMk cId="232499080" sldId="319"/>
        </pc:sldMkLst>
        <pc:spChg chg="mod">
          <ac:chgData name="Simms Lindsey, Tiffany A" userId="2d0a38ae-846e-4121-ab1e-a33452c072c5" providerId="ADAL" clId="{0F05D9F9-79F6-448B-980B-9211BB3ED435}" dt="2024-03-28T17:44:29.127" v="10926" actId="20577"/>
          <ac:spMkLst>
            <pc:docMk/>
            <pc:sldMk cId="232499080" sldId="319"/>
            <ac:spMk id="5" creationId="{85D9F803-CDBC-C74C-AF1B-2B5937D1C241}"/>
          </ac:spMkLst>
        </pc:spChg>
        <pc:spChg chg="mod">
          <ac:chgData name="Simms Lindsey, Tiffany A" userId="2d0a38ae-846e-4121-ab1e-a33452c072c5" providerId="ADAL" clId="{0F05D9F9-79F6-448B-980B-9211BB3ED435}" dt="2024-03-28T17:40:49.600" v="10635" actId="20577"/>
          <ac:spMkLst>
            <pc:docMk/>
            <pc:sldMk cId="232499080" sldId="319"/>
            <ac:spMk id="8" creationId="{34C97452-C78A-4701-B8AB-ABFE63D5BEDE}"/>
          </ac:spMkLst>
        </pc:spChg>
        <pc:picChg chg="add mod">
          <ac:chgData name="Simms Lindsey, Tiffany A" userId="2d0a38ae-846e-4121-ab1e-a33452c072c5" providerId="ADAL" clId="{0F05D9F9-79F6-448B-980B-9211BB3ED435}" dt="2024-03-28T17:33:25.117" v="10487" actId="14100"/>
          <ac:picMkLst>
            <pc:docMk/>
            <pc:sldMk cId="232499080" sldId="319"/>
            <ac:picMk id="4" creationId="{95730995-C9B9-63D8-DB25-00A908473CAC}"/>
          </ac:picMkLst>
        </pc:picChg>
        <pc:picChg chg="add mod">
          <ac:chgData name="Simms Lindsey, Tiffany A" userId="2d0a38ae-846e-4121-ab1e-a33452c072c5" providerId="ADAL" clId="{0F05D9F9-79F6-448B-980B-9211BB3ED435}" dt="2024-03-28T17:33:07.894" v="10481" actId="14100"/>
          <ac:picMkLst>
            <pc:docMk/>
            <pc:sldMk cId="232499080" sldId="319"/>
            <ac:picMk id="7" creationId="{41CD1E35-C310-B3BF-150F-98C6A811B3CB}"/>
          </ac:picMkLst>
        </pc:picChg>
        <pc:picChg chg="add mod">
          <ac:chgData name="Simms Lindsey, Tiffany A" userId="2d0a38ae-846e-4121-ab1e-a33452c072c5" providerId="ADAL" clId="{0F05D9F9-79F6-448B-980B-9211BB3ED435}" dt="2024-03-28T17:33:28.277" v="10488" actId="1076"/>
          <ac:picMkLst>
            <pc:docMk/>
            <pc:sldMk cId="232499080" sldId="319"/>
            <ac:picMk id="10" creationId="{310C0C5C-A3FB-D902-0D31-7B1FBD72E306}"/>
          </ac:picMkLst>
        </pc:picChg>
        <pc:picChg chg="add mod">
          <ac:chgData name="Simms Lindsey, Tiffany A" userId="2d0a38ae-846e-4121-ab1e-a33452c072c5" providerId="ADAL" clId="{0F05D9F9-79F6-448B-980B-9211BB3ED435}" dt="2024-03-28T17:39:03.078" v="10585" actId="1076"/>
          <ac:picMkLst>
            <pc:docMk/>
            <pc:sldMk cId="232499080" sldId="319"/>
            <ac:picMk id="12" creationId="{01664FCA-5795-AB64-3032-7C20CE0A42FA}"/>
          </ac:picMkLst>
        </pc:picChg>
        <pc:picChg chg="add mod">
          <ac:chgData name="Simms Lindsey, Tiffany A" userId="2d0a38ae-846e-4121-ab1e-a33452c072c5" providerId="ADAL" clId="{0F05D9F9-79F6-448B-980B-9211BB3ED435}" dt="2024-03-28T17:39:24.301" v="10588" actId="14100"/>
          <ac:picMkLst>
            <pc:docMk/>
            <pc:sldMk cId="232499080" sldId="319"/>
            <ac:picMk id="14" creationId="{0FAA4A3F-5218-84CA-474C-A43E81EE319C}"/>
          </ac:picMkLst>
        </pc:picChg>
        <pc:picChg chg="add mod">
          <ac:chgData name="Simms Lindsey, Tiffany A" userId="2d0a38ae-846e-4121-ab1e-a33452c072c5" providerId="ADAL" clId="{0F05D9F9-79F6-448B-980B-9211BB3ED435}" dt="2024-03-28T17:39:48.101" v="10591" actId="14100"/>
          <ac:picMkLst>
            <pc:docMk/>
            <pc:sldMk cId="232499080" sldId="319"/>
            <ac:picMk id="16" creationId="{E6656840-9D80-9B03-7927-3873518FAF68}"/>
          </ac:picMkLst>
        </pc:picChg>
        <pc:picChg chg="add mod">
          <ac:chgData name="Simms Lindsey, Tiffany A" userId="2d0a38ae-846e-4121-ab1e-a33452c072c5" providerId="ADAL" clId="{0F05D9F9-79F6-448B-980B-9211BB3ED435}" dt="2024-03-28T17:40:22.989" v="10595" actId="1076"/>
          <ac:picMkLst>
            <pc:docMk/>
            <pc:sldMk cId="232499080" sldId="319"/>
            <ac:picMk id="18" creationId="{2681E5E1-6A19-CF91-69B7-9665A6B11601}"/>
          </ac:picMkLst>
        </pc:picChg>
      </pc:sldChg>
      <pc:sldChg chg="addSp modSp mod">
        <pc:chgData name="Simms Lindsey, Tiffany A" userId="2d0a38ae-846e-4121-ab1e-a33452c072c5" providerId="ADAL" clId="{0F05D9F9-79F6-448B-980B-9211BB3ED435}" dt="2024-03-28T18:14:36.075" v="13833" actId="20577"/>
        <pc:sldMkLst>
          <pc:docMk/>
          <pc:sldMk cId="3645034231" sldId="320"/>
        </pc:sldMkLst>
        <pc:spChg chg="mod">
          <ac:chgData name="Simms Lindsey, Tiffany A" userId="2d0a38ae-846e-4121-ab1e-a33452c072c5" providerId="ADAL" clId="{0F05D9F9-79F6-448B-980B-9211BB3ED435}" dt="2024-03-28T18:14:36.075" v="13833" actId="20577"/>
          <ac:spMkLst>
            <pc:docMk/>
            <pc:sldMk cId="3645034231" sldId="320"/>
            <ac:spMk id="5" creationId="{1B07C49E-AFFC-EC46-8930-E4D428F5F943}"/>
          </ac:spMkLst>
        </pc:spChg>
        <pc:picChg chg="add mod">
          <ac:chgData name="Simms Lindsey, Tiffany A" userId="2d0a38ae-846e-4121-ab1e-a33452c072c5" providerId="ADAL" clId="{0F05D9F9-79F6-448B-980B-9211BB3ED435}" dt="2024-03-28T18:14:02.342" v="13687" actId="1076"/>
          <ac:picMkLst>
            <pc:docMk/>
            <pc:sldMk cId="3645034231" sldId="320"/>
            <ac:picMk id="3" creationId="{C7E94ADE-D35E-E4AC-BCC9-9A09A686D637}"/>
          </ac:picMkLst>
        </pc:picChg>
      </pc:sldChg>
      <pc:sldChg chg="addSp modSp mod">
        <pc:chgData name="Simms Lindsey, Tiffany A" userId="2d0a38ae-846e-4121-ab1e-a33452c072c5" providerId="ADAL" clId="{0F05D9F9-79F6-448B-980B-9211BB3ED435}" dt="2024-03-28T18:07:30.549" v="12932" actId="20577"/>
        <pc:sldMkLst>
          <pc:docMk/>
          <pc:sldMk cId="700132931" sldId="322"/>
        </pc:sldMkLst>
        <pc:spChg chg="mod">
          <ac:chgData name="Simms Lindsey, Tiffany A" userId="2d0a38ae-846e-4121-ab1e-a33452c072c5" providerId="ADAL" clId="{0F05D9F9-79F6-448B-980B-9211BB3ED435}" dt="2024-03-28T18:07:20.188" v="12897" actId="20577"/>
          <ac:spMkLst>
            <pc:docMk/>
            <pc:sldMk cId="700132931" sldId="322"/>
            <ac:spMk id="5" creationId="{85D9F803-CDBC-C74C-AF1B-2B5937D1C241}"/>
          </ac:spMkLst>
        </pc:spChg>
        <pc:spChg chg="mod">
          <ac:chgData name="Simms Lindsey, Tiffany A" userId="2d0a38ae-846e-4121-ab1e-a33452c072c5" providerId="ADAL" clId="{0F05D9F9-79F6-448B-980B-9211BB3ED435}" dt="2024-03-28T18:07:30.549" v="12932" actId="20577"/>
          <ac:spMkLst>
            <pc:docMk/>
            <pc:sldMk cId="700132931" sldId="322"/>
            <ac:spMk id="8" creationId="{9456A072-47A6-4424-9ABE-F398119040DD}"/>
          </ac:spMkLst>
        </pc:spChg>
        <pc:picChg chg="add mod">
          <ac:chgData name="Simms Lindsey, Tiffany A" userId="2d0a38ae-846e-4121-ab1e-a33452c072c5" providerId="ADAL" clId="{0F05D9F9-79F6-448B-980B-9211BB3ED435}" dt="2024-03-28T18:06:24.941" v="12747" actId="1076"/>
          <ac:picMkLst>
            <pc:docMk/>
            <pc:sldMk cId="700132931" sldId="322"/>
            <ac:picMk id="4" creationId="{C3E61FAF-3CC6-EA91-FDA7-27EA179C423C}"/>
          </ac:picMkLst>
        </pc:picChg>
      </pc:sldChg>
      <pc:sldChg chg="addSp modSp mod">
        <pc:chgData name="Simms Lindsey, Tiffany A" userId="2d0a38ae-846e-4121-ab1e-a33452c072c5" providerId="ADAL" clId="{0F05D9F9-79F6-448B-980B-9211BB3ED435}" dt="2024-03-28T18:09:12.577" v="13099" actId="6549"/>
        <pc:sldMkLst>
          <pc:docMk/>
          <pc:sldMk cId="1866160706" sldId="323"/>
        </pc:sldMkLst>
        <pc:spChg chg="mod">
          <ac:chgData name="Simms Lindsey, Tiffany A" userId="2d0a38ae-846e-4121-ab1e-a33452c072c5" providerId="ADAL" clId="{0F05D9F9-79F6-448B-980B-9211BB3ED435}" dt="2024-03-28T18:09:12.577" v="13099" actId="6549"/>
          <ac:spMkLst>
            <pc:docMk/>
            <pc:sldMk cId="1866160706" sldId="323"/>
            <ac:spMk id="5" creationId="{85D9F803-CDBC-C74C-AF1B-2B5937D1C241}"/>
          </ac:spMkLst>
        </pc:spChg>
        <pc:spChg chg="mod">
          <ac:chgData name="Simms Lindsey, Tiffany A" userId="2d0a38ae-846e-4121-ab1e-a33452c072c5" providerId="ADAL" clId="{0F05D9F9-79F6-448B-980B-9211BB3ED435}" dt="2024-03-28T18:07:39.849" v="12933"/>
          <ac:spMkLst>
            <pc:docMk/>
            <pc:sldMk cId="1866160706" sldId="323"/>
            <ac:spMk id="8" creationId="{4EF94599-779E-457E-B57B-6063EBF7A840}"/>
          </ac:spMkLst>
        </pc:spChg>
        <pc:picChg chg="add mod ord">
          <ac:chgData name="Simms Lindsey, Tiffany A" userId="2d0a38ae-846e-4121-ab1e-a33452c072c5" providerId="ADAL" clId="{0F05D9F9-79F6-448B-980B-9211BB3ED435}" dt="2024-03-28T18:08:07.938" v="12942" actId="167"/>
          <ac:picMkLst>
            <pc:docMk/>
            <pc:sldMk cId="1866160706" sldId="323"/>
            <ac:picMk id="4" creationId="{741B29CA-C6F6-05DE-067D-86C9E636C5D1}"/>
          </ac:picMkLst>
        </pc:picChg>
      </pc:sldChg>
      <pc:sldChg chg="addSp modSp mod">
        <pc:chgData name="Simms Lindsey, Tiffany A" userId="2d0a38ae-846e-4121-ab1e-a33452c072c5" providerId="ADAL" clId="{0F05D9F9-79F6-448B-980B-9211BB3ED435}" dt="2024-03-28T18:12:29.773" v="13502" actId="20577"/>
        <pc:sldMkLst>
          <pc:docMk/>
          <pc:sldMk cId="252359608" sldId="324"/>
        </pc:sldMkLst>
        <pc:spChg chg="mod">
          <ac:chgData name="Simms Lindsey, Tiffany A" userId="2d0a38ae-846e-4121-ab1e-a33452c072c5" providerId="ADAL" clId="{0F05D9F9-79F6-448B-980B-9211BB3ED435}" dt="2024-03-28T18:12:29.773" v="13502" actId="20577"/>
          <ac:spMkLst>
            <pc:docMk/>
            <pc:sldMk cId="252359608" sldId="324"/>
            <ac:spMk id="5" creationId="{85D9F803-CDBC-C74C-AF1B-2B5937D1C241}"/>
          </ac:spMkLst>
        </pc:spChg>
        <pc:spChg chg="mod">
          <ac:chgData name="Simms Lindsey, Tiffany A" userId="2d0a38ae-846e-4121-ab1e-a33452c072c5" providerId="ADAL" clId="{0F05D9F9-79F6-448B-980B-9211BB3ED435}" dt="2024-03-28T18:10:33.247" v="13157" actId="20577"/>
          <ac:spMkLst>
            <pc:docMk/>
            <pc:sldMk cId="252359608" sldId="324"/>
            <ac:spMk id="12" creationId="{4D271BF5-BAA1-4CEB-A575-76A097FABBBA}"/>
          </ac:spMkLst>
        </pc:spChg>
        <pc:picChg chg="add mod">
          <ac:chgData name="Simms Lindsey, Tiffany A" userId="2d0a38ae-846e-4121-ab1e-a33452c072c5" providerId="ADAL" clId="{0F05D9F9-79F6-448B-980B-9211BB3ED435}" dt="2024-03-28T18:10:05.846" v="13116" actId="14100"/>
          <ac:picMkLst>
            <pc:docMk/>
            <pc:sldMk cId="252359608" sldId="324"/>
            <ac:picMk id="4" creationId="{57569E07-D387-7FD1-012B-E2809DDC314E}"/>
          </ac:picMkLst>
        </pc:picChg>
        <pc:picChg chg="add mod">
          <ac:chgData name="Simms Lindsey, Tiffany A" userId="2d0a38ae-846e-4121-ab1e-a33452c072c5" providerId="ADAL" clId="{0F05D9F9-79F6-448B-980B-9211BB3ED435}" dt="2024-03-28T18:09:55.779" v="13115" actId="14100"/>
          <ac:picMkLst>
            <pc:docMk/>
            <pc:sldMk cId="252359608" sldId="324"/>
            <ac:picMk id="7" creationId="{E3100ACC-8064-41D8-977F-8795A6980E42}"/>
          </ac:picMkLst>
        </pc:picChg>
        <pc:picChg chg="add mod">
          <ac:chgData name="Simms Lindsey, Tiffany A" userId="2d0a38ae-846e-4121-ab1e-a33452c072c5" providerId="ADAL" clId="{0F05D9F9-79F6-448B-980B-9211BB3ED435}" dt="2024-03-28T18:10:10.132" v="13117" actId="14100"/>
          <ac:picMkLst>
            <pc:docMk/>
            <pc:sldMk cId="252359608" sldId="324"/>
            <ac:picMk id="9" creationId="{75E08C13-B04B-CDFD-6FE7-156DE99FF131}"/>
          </ac:picMkLst>
        </pc:picChg>
      </pc:sldChg>
      <pc:sldChg chg="modSp mod">
        <pc:chgData name="Simms Lindsey, Tiffany A" userId="2d0a38ae-846e-4121-ab1e-a33452c072c5" providerId="ADAL" clId="{0F05D9F9-79F6-448B-980B-9211BB3ED435}" dt="2024-03-25T13:05:16.514" v="42" actId="20577"/>
        <pc:sldMkLst>
          <pc:docMk/>
          <pc:sldMk cId="1277611629" sldId="327"/>
        </pc:sldMkLst>
        <pc:spChg chg="mod">
          <ac:chgData name="Simms Lindsey, Tiffany A" userId="2d0a38ae-846e-4121-ab1e-a33452c072c5" providerId="ADAL" clId="{0F05D9F9-79F6-448B-980B-9211BB3ED435}" dt="2024-03-25T13:05:16.514" v="42" actId="20577"/>
          <ac:spMkLst>
            <pc:docMk/>
            <pc:sldMk cId="1277611629" sldId="327"/>
            <ac:spMk id="6" creationId="{2C36AF9D-A911-994B-90EA-013D4CDA5604}"/>
          </ac:spMkLst>
        </pc:spChg>
      </pc:sldChg>
      <pc:sldChg chg="modSp mod">
        <pc:chgData name="Simms Lindsey, Tiffany A" userId="2d0a38ae-846e-4121-ab1e-a33452c072c5" providerId="ADAL" clId="{0F05D9F9-79F6-448B-980B-9211BB3ED435}" dt="2024-03-25T14:37:16.505" v="614" actId="20577"/>
        <pc:sldMkLst>
          <pc:docMk/>
          <pc:sldMk cId="1980221439" sldId="331"/>
        </pc:sldMkLst>
        <pc:spChg chg="mod">
          <ac:chgData name="Simms Lindsey, Tiffany A" userId="2d0a38ae-846e-4121-ab1e-a33452c072c5" providerId="ADAL" clId="{0F05D9F9-79F6-448B-980B-9211BB3ED435}" dt="2024-03-25T14:37:16.505" v="614" actId="20577"/>
          <ac:spMkLst>
            <pc:docMk/>
            <pc:sldMk cId="1980221439" sldId="331"/>
            <ac:spMk id="10" creationId="{79EF1473-3ADD-43F1-A495-57AAB7FD902F}"/>
          </ac:spMkLst>
        </pc:spChg>
      </pc:sldChg>
      <pc:sldChg chg="modSp mod">
        <pc:chgData name="Simms Lindsey, Tiffany A" userId="2d0a38ae-846e-4121-ab1e-a33452c072c5" providerId="ADAL" clId="{0F05D9F9-79F6-448B-980B-9211BB3ED435}" dt="2024-03-25T14:58:29.973" v="2478" actId="20577"/>
        <pc:sldMkLst>
          <pc:docMk/>
          <pc:sldMk cId="2560061391" sldId="332"/>
        </pc:sldMkLst>
        <pc:spChg chg="mod">
          <ac:chgData name="Simms Lindsey, Tiffany A" userId="2d0a38ae-846e-4121-ab1e-a33452c072c5" providerId="ADAL" clId="{0F05D9F9-79F6-448B-980B-9211BB3ED435}" dt="2024-03-25T14:58:29.973" v="2478" actId="20577"/>
          <ac:spMkLst>
            <pc:docMk/>
            <pc:sldMk cId="2560061391" sldId="332"/>
            <ac:spMk id="5" creationId="{8E999A1B-8752-489F-A63B-EA2F60186B52}"/>
          </ac:spMkLst>
        </pc:spChg>
      </pc:sldChg>
      <pc:sldChg chg="add del setBg">
        <pc:chgData name="Simms Lindsey, Tiffany A" userId="2d0a38ae-846e-4121-ab1e-a33452c072c5" providerId="ADAL" clId="{0F05D9F9-79F6-448B-980B-9211BB3ED435}" dt="2024-03-28T17:23:33.733" v="9848" actId="47"/>
        <pc:sldMkLst>
          <pc:docMk/>
          <pc:sldMk cId="722042252" sldId="333"/>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058210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5450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simmslindsey/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simmslindsey/Capstone/blob/main/jupyter-labs-eda-dataviz.ipynb.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tasimmslindsey/Capstone/blob/main/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simmslindsey/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simmslindsey/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simmslindsey/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simmslindsey/Capstone/blob/main/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hyperlink" Target="https://github.com/tasimmslindsey/Capstone/blob/main/jupyter-labs-webscraping.ipynb" TargetMode="Externa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Tiffany Simms Lindsey</a:t>
            </a:r>
          </a:p>
          <a:p>
            <a:r>
              <a:rPr lang="en-US" dirty="0">
                <a:solidFill>
                  <a:schemeClr val="bg2"/>
                </a:solidFill>
                <a:latin typeface="Abadi" panose="020B0604020104020204" pitchFamily="34" charset="0"/>
                <a:ea typeface="SF Pro" pitchFamily="2" charset="0"/>
                <a:cs typeface="SF Pro" pitchFamily="2" charset="0"/>
              </a:rPr>
              <a:t>March 25,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7690"/>
            <a:ext cx="8975652" cy="4869273"/>
          </a:xfrm>
          <a:prstGeom prst="rect">
            <a:avLst/>
          </a:prstGeom>
        </p:spPr>
        <p:txBody>
          <a:bodyPr/>
          <a:lstStyle/>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dirty="0">
                <a:hlinkClick r:id="rId3"/>
              </a:rPr>
              <a:t>Data Wrangling </a:t>
            </a:r>
            <a:r>
              <a:rPr lang="en-US" dirty="0" err="1">
                <a:hlinkClick r:id="rId3"/>
              </a:rPr>
              <a:t>Jupyter</a:t>
            </a:r>
            <a:r>
              <a:rPr lang="en-US" dirty="0">
                <a:hlinkClick r:id="rId3"/>
              </a:rPr>
              <a:t> Notebook</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8D200CB8-2EF3-2BB7-FF04-C417F9BE8B2C}"/>
              </a:ext>
            </a:extLst>
          </p:cNvPr>
          <p:cNvSpPr/>
          <p:nvPr/>
        </p:nvSpPr>
        <p:spPr>
          <a:xfrm>
            <a:off x="1022555" y="1681316"/>
            <a:ext cx="2222090" cy="855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data from combined CSV file</a:t>
            </a:r>
          </a:p>
        </p:txBody>
      </p:sp>
      <p:sp>
        <p:nvSpPr>
          <p:cNvPr id="3" name="Rectangle 2">
            <a:extLst>
              <a:ext uri="{FF2B5EF4-FFF2-40B4-BE49-F238E27FC236}">
                <a16:creationId xmlns:a16="http://schemas.microsoft.com/office/drawing/2014/main" id="{80D20EE6-1D83-4DFF-C04D-A442E782C726}"/>
              </a:ext>
            </a:extLst>
          </p:cNvPr>
          <p:cNvSpPr/>
          <p:nvPr/>
        </p:nvSpPr>
        <p:spPr>
          <a:xfrm>
            <a:off x="4132317" y="1681316"/>
            <a:ext cx="2222090" cy="855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Identify missing values for each attribute</a:t>
            </a:r>
          </a:p>
        </p:txBody>
      </p:sp>
      <p:sp>
        <p:nvSpPr>
          <p:cNvPr id="6" name="Rectangle 5">
            <a:extLst>
              <a:ext uri="{FF2B5EF4-FFF2-40B4-BE49-F238E27FC236}">
                <a16:creationId xmlns:a16="http://schemas.microsoft.com/office/drawing/2014/main" id="{77BA2A5E-757B-B9B9-4A62-A106646EB11E}"/>
              </a:ext>
            </a:extLst>
          </p:cNvPr>
          <p:cNvSpPr/>
          <p:nvPr/>
        </p:nvSpPr>
        <p:spPr>
          <a:xfrm>
            <a:off x="7242080" y="1681316"/>
            <a:ext cx="2503583" cy="855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Identify which columns are numerical and categorical</a:t>
            </a:r>
          </a:p>
        </p:txBody>
      </p:sp>
      <p:cxnSp>
        <p:nvCxnSpPr>
          <p:cNvPr id="9" name="Straight Arrow Connector 8">
            <a:extLst>
              <a:ext uri="{FF2B5EF4-FFF2-40B4-BE49-F238E27FC236}">
                <a16:creationId xmlns:a16="http://schemas.microsoft.com/office/drawing/2014/main" id="{3C868F2C-1C1F-4CC6-4D0E-E00D5ED26A28}"/>
              </a:ext>
            </a:extLst>
          </p:cNvPr>
          <p:cNvCxnSpPr>
            <a:stCxn id="2" idx="3"/>
            <a:endCxn id="3" idx="1"/>
          </p:cNvCxnSpPr>
          <p:nvPr/>
        </p:nvCxnSpPr>
        <p:spPr>
          <a:xfrm>
            <a:off x="3244645" y="2109020"/>
            <a:ext cx="887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41D0288-E691-9F67-2BEC-260D527A4709}"/>
              </a:ext>
            </a:extLst>
          </p:cNvPr>
          <p:cNvCxnSpPr>
            <a:cxnSpLocks/>
            <a:endCxn id="6" idx="1"/>
          </p:cNvCxnSpPr>
          <p:nvPr/>
        </p:nvCxnSpPr>
        <p:spPr>
          <a:xfrm>
            <a:off x="6354407" y="2109019"/>
            <a:ext cx="8876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9F42741-3B93-CF8E-7001-5D9399399678}"/>
              </a:ext>
            </a:extLst>
          </p:cNvPr>
          <p:cNvSpPr/>
          <p:nvPr/>
        </p:nvSpPr>
        <p:spPr>
          <a:xfrm>
            <a:off x="1022555" y="2964427"/>
            <a:ext cx="2222090" cy="855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launches for each site</a:t>
            </a:r>
          </a:p>
        </p:txBody>
      </p:sp>
      <p:sp>
        <p:nvSpPr>
          <p:cNvPr id="14" name="Rectangle 13">
            <a:extLst>
              <a:ext uri="{FF2B5EF4-FFF2-40B4-BE49-F238E27FC236}">
                <a16:creationId xmlns:a16="http://schemas.microsoft.com/office/drawing/2014/main" id="{4CBDEC64-C9CC-CFCE-B2AB-4CEB01A297C2}"/>
              </a:ext>
            </a:extLst>
          </p:cNvPr>
          <p:cNvSpPr/>
          <p:nvPr/>
        </p:nvSpPr>
        <p:spPr>
          <a:xfrm>
            <a:off x="3688481" y="2964427"/>
            <a:ext cx="2222090" cy="855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launches for each orbit</a:t>
            </a:r>
          </a:p>
        </p:txBody>
      </p:sp>
      <p:sp>
        <p:nvSpPr>
          <p:cNvPr id="15" name="Rectangle 14">
            <a:extLst>
              <a:ext uri="{FF2B5EF4-FFF2-40B4-BE49-F238E27FC236}">
                <a16:creationId xmlns:a16="http://schemas.microsoft.com/office/drawing/2014/main" id="{AEC11BE0-1895-DACB-29BE-4E8BA9E75F7C}"/>
              </a:ext>
            </a:extLst>
          </p:cNvPr>
          <p:cNvSpPr/>
          <p:nvPr/>
        </p:nvSpPr>
        <p:spPr>
          <a:xfrm>
            <a:off x="6287713" y="2964427"/>
            <a:ext cx="2610481" cy="855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number and occurrence of mission outcome for each orbit</a:t>
            </a:r>
          </a:p>
        </p:txBody>
      </p:sp>
      <p:sp>
        <p:nvSpPr>
          <p:cNvPr id="16" name="Rectangle 15">
            <a:extLst>
              <a:ext uri="{FF2B5EF4-FFF2-40B4-BE49-F238E27FC236}">
                <a16:creationId xmlns:a16="http://schemas.microsoft.com/office/drawing/2014/main" id="{D156C934-6172-E893-E230-135CC7C6E7D8}"/>
              </a:ext>
            </a:extLst>
          </p:cNvPr>
          <p:cNvSpPr/>
          <p:nvPr/>
        </p:nvSpPr>
        <p:spPr>
          <a:xfrm>
            <a:off x="1010857" y="4356847"/>
            <a:ext cx="2233788" cy="855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landing outcome column (Class)</a:t>
            </a:r>
          </a:p>
        </p:txBody>
      </p:sp>
      <p:cxnSp>
        <p:nvCxnSpPr>
          <p:cNvPr id="17" name="Straight Arrow Connector 16">
            <a:extLst>
              <a:ext uri="{FF2B5EF4-FFF2-40B4-BE49-F238E27FC236}">
                <a16:creationId xmlns:a16="http://schemas.microsoft.com/office/drawing/2014/main" id="{CDE5D4BA-28BC-010F-3616-F051EC505920}"/>
              </a:ext>
            </a:extLst>
          </p:cNvPr>
          <p:cNvCxnSpPr>
            <a:cxnSpLocks/>
            <a:stCxn id="13" idx="3"/>
            <a:endCxn id="14" idx="1"/>
          </p:cNvCxnSpPr>
          <p:nvPr/>
        </p:nvCxnSpPr>
        <p:spPr>
          <a:xfrm>
            <a:off x="3244645" y="3392131"/>
            <a:ext cx="4438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7D574-12D6-4CA1-11ED-DDD17333B243}"/>
              </a:ext>
            </a:extLst>
          </p:cNvPr>
          <p:cNvCxnSpPr>
            <a:cxnSpLocks/>
            <a:stCxn id="14" idx="3"/>
            <a:endCxn id="15" idx="1"/>
          </p:cNvCxnSpPr>
          <p:nvPr/>
        </p:nvCxnSpPr>
        <p:spPr>
          <a:xfrm>
            <a:off x="5910571" y="3392131"/>
            <a:ext cx="377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4068EEB-E0B6-A3E8-3BAD-3C7D40938977}"/>
              </a:ext>
            </a:extLst>
          </p:cNvPr>
          <p:cNvCxnSpPr>
            <a:stCxn id="6" idx="3"/>
            <a:endCxn id="13" idx="0"/>
          </p:cNvCxnSpPr>
          <p:nvPr/>
        </p:nvCxnSpPr>
        <p:spPr>
          <a:xfrm flipH="1">
            <a:off x="2133600" y="2109020"/>
            <a:ext cx="7612063" cy="855407"/>
          </a:xfrm>
          <a:prstGeom prst="bentConnector4">
            <a:avLst>
              <a:gd name="adj1" fmla="val -3003"/>
              <a:gd name="adj2" fmla="val 7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4809539-A690-295D-7660-5D3C397B219D}"/>
              </a:ext>
            </a:extLst>
          </p:cNvPr>
          <p:cNvSpPr/>
          <p:nvPr/>
        </p:nvSpPr>
        <p:spPr>
          <a:xfrm>
            <a:off x="3688481" y="4356847"/>
            <a:ext cx="2222090" cy="855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Class column to show a Success Rate</a:t>
            </a:r>
          </a:p>
        </p:txBody>
      </p:sp>
      <p:cxnSp>
        <p:nvCxnSpPr>
          <p:cNvPr id="33" name="Straight Arrow Connector 32">
            <a:extLst>
              <a:ext uri="{FF2B5EF4-FFF2-40B4-BE49-F238E27FC236}">
                <a16:creationId xmlns:a16="http://schemas.microsoft.com/office/drawing/2014/main" id="{90CF4B5A-3FA8-FB0F-F763-940375A2D142}"/>
              </a:ext>
            </a:extLst>
          </p:cNvPr>
          <p:cNvCxnSpPr>
            <a:cxnSpLocks/>
            <a:stCxn id="16" idx="3"/>
            <a:endCxn id="30" idx="1"/>
          </p:cNvCxnSpPr>
          <p:nvPr/>
        </p:nvCxnSpPr>
        <p:spPr>
          <a:xfrm>
            <a:off x="3244645" y="4784551"/>
            <a:ext cx="4438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B1C041B8-51AC-D43D-60D8-8F7661AD7FA5}"/>
              </a:ext>
            </a:extLst>
          </p:cNvPr>
          <p:cNvCxnSpPr>
            <a:cxnSpLocks/>
            <a:stCxn id="15" idx="3"/>
            <a:endCxn id="16" idx="0"/>
          </p:cNvCxnSpPr>
          <p:nvPr/>
        </p:nvCxnSpPr>
        <p:spPr>
          <a:xfrm flipH="1">
            <a:off x="2127751" y="3392131"/>
            <a:ext cx="6770443" cy="964716"/>
          </a:xfrm>
          <a:prstGeom prst="bentConnector4">
            <a:avLst>
              <a:gd name="adj1" fmla="val -3376"/>
              <a:gd name="adj2" fmla="val 72167"/>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FE6D8C7-161B-E3C7-C5B8-53A89ED52F9F}"/>
              </a:ext>
            </a:extLst>
          </p:cNvPr>
          <p:cNvSpPr/>
          <p:nvPr/>
        </p:nvSpPr>
        <p:spPr>
          <a:xfrm>
            <a:off x="6287713" y="4356847"/>
            <a:ext cx="2222090" cy="855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to CSV file</a:t>
            </a:r>
          </a:p>
        </p:txBody>
      </p:sp>
      <p:cxnSp>
        <p:nvCxnSpPr>
          <p:cNvPr id="43" name="Straight Arrow Connector 42">
            <a:extLst>
              <a:ext uri="{FF2B5EF4-FFF2-40B4-BE49-F238E27FC236}">
                <a16:creationId xmlns:a16="http://schemas.microsoft.com/office/drawing/2014/main" id="{1868EEDD-27B6-970E-DF5A-5E1B8D75B669}"/>
              </a:ext>
            </a:extLst>
          </p:cNvPr>
          <p:cNvCxnSpPr>
            <a:cxnSpLocks/>
            <a:stCxn id="30" idx="3"/>
            <a:endCxn id="42" idx="1"/>
          </p:cNvCxnSpPr>
          <p:nvPr/>
        </p:nvCxnSpPr>
        <p:spPr>
          <a:xfrm>
            <a:off x="5910571" y="4784551"/>
            <a:ext cx="3771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6888" y="1380967"/>
            <a:ext cx="328088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Plotted scatter charts to explore relationships between variables</a:t>
            </a:r>
          </a:p>
          <a:p>
            <a:pPr>
              <a:lnSpc>
                <a:spcPct val="100000"/>
              </a:lnSpc>
              <a:spcBef>
                <a:spcPts val="1400"/>
              </a:spcBef>
            </a:pPr>
            <a:r>
              <a:rPr lang="en-US" sz="2200" dirty="0">
                <a:solidFill>
                  <a:schemeClr val="accent3">
                    <a:lumMod val="25000"/>
                  </a:schemeClr>
                </a:solidFill>
                <a:latin typeface="Abadi"/>
              </a:rPr>
              <a:t>Plotted a bar chart of Orbit Type and Success Rate to see which orbit types are more successful</a:t>
            </a:r>
          </a:p>
          <a:p>
            <a:pPr>
              <a:lnSpc>
                <a:spcPct val="100000"/>
              </a:lnSpc>
              <a:spcBef>
                <a:spcPts val="1400"/>
              </a:spcBef>
            </a:pPr>
            <a:r>
              <a:rPr lang="en-US" sz="2200" dirty="0">
                <a:solidFill>
                  <a:schemeClr val="accent3">
                    <a:lumMod val="25000"/>
                  </a:schemeClr>
                </a:solidFill>
                <a:latin typeface="Abadi"/>
              </a:rPr>
              <a:t>Plotted Success Rate over time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Data Visualization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16BECD74-0B20-2DB7-2AE0-2A2E9F3E67AF}"/>
              </a:ext>
            </a:extLst>
          </p:cNvPr>
          <p:cNvPicPr>
            <a:picLocks noChangeAspect="1"/>
          </p:cNvPicPr>
          <p:nvPr/>
        </p:nvPicPr>
        <p:blipFill>
          <a:blip r:embed="rId4"/>
          <a:stretch>
            <a:fillRect/>
          </a:stretch>
        </p:blipFill>
        <p:spPr>
          <a:xfrm>
            <a:off x="3705888" y="1299855"/>
            <a:ext cx="8414366" cy="1679319"/>
          </a:xfrm>
          <a:prstGeom prst="rect">
            <a:avLst/>
          </a:prstGeom>
        </p:spPr>
      </p:pic>
      <p:pic>
        <p:nvPicPr>
          <p:cNvPr id="10" name="Picture 9">
            <a:extLst>
              <a:ext uri="{FF2B5EF4-FFF2-40B4-BE49-F238E27FC236}">
                <a16:creationId xmlns:a16="http://schemas.microsoft.com/office/drawing/2014/main" id="{EFA9F4E4-9B63-AC34-D2F3-9C39E65023CC}"/>
              </a:ext>
            </a:extLst>
          </p:cNvPr>
          <p:cNvPicPr>
            <a:picLocks noChangeAspect="1"/>
          </p:cNvPicPr>
          <p:nvPr/>
        </p:nvPicPr>
        <p:blipFill>
          <a:blip r:embed="rId5"/>
          <a:stretch>
            <a:fillRect/>
          </a:stretch>
        </p:blipFill>
        <p:spPr>
          <a:xfrm>
            <a:off x="3705888" y="3063511"/>
            <a:ext cx="3900603" cy="2962062"/>
          </a:xfrm>
          <a:prstGeom prst="rect">
            <a:avLst/>
          </a:prstGeom>
        </p:spPr>
      </p:pic>
      <p:pic>
        <p:nvPicPr>
          <p:cNvPr id="12" name="Picture 11">
            <a:extLst>
              <a:ext uri="{FF2B5EF4-FFF2-40B4-BE49-F238E27FC236}">
                <a16:creationId xmlns:a16="http://schemas.microsoft.com/office/drawing/2014/main" id="{5CB32AEA-8C9A-319D-DFC4-888EC11838C9}"/>
              </a:ext>
            </a:extLst>
          </p:cNvPr>
          <p:cNvPicPr>
            <a:picLocks noChangeAspect="1"/>
          </p:cNvPicPr>
          <p:nvPr/>
        </p:nvPicPr>
        <p:blipFill>
          <a:blip r:embed="rId6"/>
          <a:stretch>
            <a:fillRect/>
          </a:stretch>
        </p:blipFill>
        <p:spPr>
          <a:xfrm>
            <a:off x="7667716" y="3063512"/>
            <a:ext cx="3908840" cy="296206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0"/>
            <a:ext cx="9745589" cy="560466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Names of unique launch sites</a:t>
            </a:r>
          </a:p>
          <a:p>
            <a:pPr>
              <a:lnSpc>
                <a:spcPct val="100000"/>
              </a:lnSpc>
              <a:spcBef>
                <a:spcPts val="1400"/>
              </a:spcBef>
            </a:pPr>
            <a:r>
              <a:rPr lang="en-US" sz="1800" dirty="0">
                <a:solidFill>
                  <a:schemeClr val="accent3">
                    <a:lumMod val="25000"/>
                  </a:schemeClr>
                </a:solidFill>
                <a:latin typeface="Abadi"/>
              </a:rPr>
              <a:t>Launch sites that begin with CCA</a:t>
            </a:r>
          </a:p>
          <a:p>
            <a:pPr>
              <a:lnSpc>
                <a:spcPct val="100000"/>
              </a:lnSpc>
              <a:spcBef>
                <a:spcPts val="1400"/>
              </a:spcBef>
            </a:pPr>
            <a:r>
              <a:rPr lang="en-US" sz="1800" dirty="0">
                <a:solidFill>
                  <a:schemeClr val="accent3">
                    <a:lumMod val="25000"/>
                  </a:schemeClr>
                </a:solidFill>
                <a:latin typeface="Abadi"/>
              </a:rPr>
              <a:t>Total payload mass carried by NASA</a:t>
            </a:r>
          </a:p>
          <a:p>
            <a:pPr>
              <a:lnSpc>
                <a:spcPct val="100000"/>
              </a:lnSpc>
              <a:spcBef>
                <a:spcPts val="1400"/>
              </a:spcBef>
            </a:pPr>
            <a:r>
              <a:rPr lang="en-US" sz="1800" dirty="0">
                <a:solidFill>
                  <a:schemeClr val="accent3">
                    <a:lumMod val="25000"/>
                  </a:schemeClr>
                </a:solidFill>
                <a:latin typeface="Abadi"/>
              </a:rPr>
              <a:t>Average payload mass carried by booster version F9 v1.1</a:t>
            </a:r>
          </a:p>
          <a:p>
            <a:pPr>
              <a:lnSpc>
                <a:spcPct val="100000"/>
              </a:lnSpc>
              <a:spcBef>
                <a:spcPts val="1400"/>
              </a:spcBef>
            </a:pPr>
            <a:r>
              <a:rPr lang="en-US" sz="1800" dirty="0">
                <a:solidFill>
                  <a:schemeClr val="accent3">
                    <a:lumMod val="25000"/>
                  </a:schemeClr>
                </a:solidFill>
                <a:latin typeface="Abadi"/>
              </a:rPr>
              <a:t>Date of first successful landing outcome (ground pad)</a:t>
            </a:r>
          </a:p>
          <a:p>
            <a:pPr>
              <a:lnSpc>
                <a:spcPct val="100000"/>
              </a:lnSpc>
              <a:spcBef>
                <a:spcPts val="1400"/>
              </a:spcBef>
            </a:pPr>
            <a:r>
              <a:rPr lang="en-US" sz="1800" dirty="0">
                <a:solidFill>
                  <a:schemeClr val="accent3">
                    <a:lumMod val="25000"/>
                  </a:schemeClr>
                </a:solidFill>
                <a:latin typeface="Abadi"/>
              </a:rPr>
              <a:t>Booster versions which have success in drone ship</a:t>
            </a:r>
          </a:p>
          <a:p>
            <a:pPr>
              <a:lnSpc>
                <a:spcPct val="100000"/>
              </a:lnSpc>
              <a:spcBef>
                <a:spcPts val="1400"/>
              </a:spcBef>
            </a:pPr>
            <a:r>
              <a:rPr lang="en-US" sz="1800" dirty="0">
                <a:solidFill>
                  <a:schemeClr val="accent3">
                    <a:lumMod val="25000"/>
                  </a:schemeClr>
                </a:solidFill>
                <a:latin typeface="Abadi"/>
              </a:rPr>
              <a:t>Total number of successful and unsuccessful mission outcomes</a:t>
            </a:r>
          </a:p>
          <a:p>
            <a:pPr>
              <a:lnSpc>
                <a:spcPct val="100000"/>
              </a:lnSpc>
              <a:spcBef>
                <a:spcPts val="1400"/>
              </a:spcBef>
            </a:pPr>
            <a:r>
              <a:rPr lang="en-US" sz="1800" dirty="0">
                <a:solidFill>
                  <a:schemeClr val="accent3">
                    <a:lumMod val="25000"/>
                  </a:schemeClr>
                </a:solidFill>
                <a:latin typeface="Abadi"/>
              </a:rPr>
              <a:t>Names of booster versions which have carried the maximum payload mass</a:t>
            </a:r>
          </a:p>
          <a:p>
            <a:pPr>
              <a:lnSpc>
                <a:spcPct val="100000"/>
              </a:lnSpc>
              <a:spcBef>
                <a:spcPts val="1400"/>
              </a:spcBef>
            </a:pPr>
            <a:r>
              <a:rPr lang="en-US" sz="1800" dirty="0">
                <a:solidFill>
                  <a:schemeClr val="accent3">
                    <a:lumMod val="25000"/>
                  </a:schemeClr>
                </a:solidFill>
                <a:latin typeface="Abadi"/>
              </a:rPr>
              <a:t>Records which had failed landing outcomes in drone ship</a:t>
            </a:r>
          </a:p>
          <a:p>
            <a:pPr>
              <a:lnSpc>
                <a:spcPct val="100000"/>
              </a:lnSpc>
              <a:spcBef>
                <a:spcPts val="1400"/>
              </a:spcBef>
            </a:pPr>
            <a:r>
              <a:rPr lang="en-US" sz="1800" dirty="0">
                <a:solidFill>
                  <a:schemeClr val="accent3">
                    <a:lumMod val="25000"/>
                  </a:schemeClr>
                </a:solidFill>
                <a:latin typeface="Abadi"/>
              </a:rPr>
              <a:t>Rank of landing outcomes between 6/4/2010 and 3/20/2017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EDA with SQL </a:t>
            </a:r>
            <a:r>
              <a:rPr lang="en-US" sz="2200" dirty="0" err="1">
                <a:solidFill>
                  <a:schemeClr val="accent3">
                    <a:lumMod val="25000"/>
                  </a:schemeClr>
                </a:solidFill>
                <a:latin typeface="Abadi" panose="020B0604020104020204" pitchFamily="34" charset="0"/>
                <a:hlinkClick r:id="rId4"/>
              </a:rPr>
              <a:t>Jupyter</a:t>
            </a:r>
            <a:r>
              <a:rPr lang="en-US" sz="2200" dirty="0">
                <a:solidFill>
                  <a:schemeClr val="accent3">
                    <a:lumMod val="25000"/>
                  </a:schemeClr>
                </a:solidFill>
                <a:latin typeface="Abadi" panose="020B0604020104020204" pitchFamily="34" charset="0"/>
                <a:hlinkClick r:id="rId4"/>
              </a:rPr>
              <a:t> Notebook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3440"/>
            <a:ext cx="5346291" cy="4935909"/>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were added to the map and marked</a:t>
            </a:r>
          </a:p>
          <a:p>
            <a:pPr>
              <a:lnSpc>
                <a:spcPct val="100000"/>
              </a:lnSpc>
              <a:spcBef>
                <a:spcPts val="1400"/>
              </a:spcBef>
            </a:pPr>
            <a:r>
              <a:rPr lang="en-US" sz="2200" dirty="0">
                <a:solidFill>
                  <a:schemeClr val="accent3">
                    <a:lumMod val="25000"/>
                  </a:schemeClr>
                </a:solidFill>
                <a:latin typeface="Abadi" panose="020B0604020104020204" pitchFamily="34" charset="0"/>
              </a:rPr>
              <a:t>Successful and unsuccessful launch coordinates were added to the map and marked red (failures) and green (successes)</a:t>
            </a:r>
          </a:p>
          <a:p>
            <a:pPr>
              <a:lnSpc>
                <a:spcPct val="100000"/>
              </a:lnSpc>
              <a:spcBef>
                <a:spcPts val="1400"/>
              </a:spcBef>
            </a:pPr>
            <a:r>
              <a:rPr lang="en-US" sz="2200" dirty="0">
                <a:solidFill>
                  <a:schemeClr val="accent3">
                    <a:lumMod val="25000"/>
                  </a:schemeClr>
                </a:solidFill>
                <a:latin typeface="Abadi" panose="020B0604020104020204" pitchFamily="34" charset="0"/>
              </a:rPr>
              <a:t>Distance to closest coastline, railroad, city, and major highway were measured using lines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are typically close to coastlines, railroads, and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studied are more than 14 miles away from the nearest city center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Interactive Map with Folium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90853EE3-F70A-C61F-A5C3-52E3994CD20D}"/>
              </a:ext>
            </a:extLst>
          </p:cNvPr>
          <p:cNvPicPr>
            <a:picLocks noChangeAspect="1"/>
          </p:cNvPicPr>
          <p:nvPr/>
        </p:nvPicPr>
        <p:blipFill>
          <a:blip r:embed="rId4"/>
          <a:stretch>
            <a:fillRect/>
          </a:stretch>
        </p:blipFill>
        <p:spPr>
          <a:xfrm>
            <a:off x="6184491" y="1383441"/>
            <a:ext cx="5689343" cy="3444467"/>
          </a:xfrm>
          <a:prstGeom prst="rect">
            <a:avLst/>
          </a:prstGeom>
        </p:spPr>
      </p:pic>
      <p:pic>
        <p:nvPicPr>
          <p:cNvPr id="8" name="Picture 7">
            <a:extLst>
              <a:ext uri="{FF2B5EF4-FFF2-40B4-BE49-F238E27FC236}">
                <a16:creationId xmlns:a16="http://schemas.microsoft.com/office/drawing/2014/main" id="{94A0D8C4-66B0-2D47-4138-CE02056EF971}"/>
              </a:ext>
            </a:extLst>
          </p:cNvPr>
          <p:cNvPicPr>
            <a:picLocks noChangeAspect="1"/>
          </p:cNvPicPr>
          <p:nvPr/>
        </p:nvPicPr>
        <p:blipFill rotWithShape="1">
          <a:blip r:embed="rId5"/>
          <a:srcRect t="16083" b="8556"/>
          <a:stretch/>
        </p:blipFill>
        <p:spPr>
          <a:xfrm>
            <a:off x="6328711" y="4228914"/>
            <a:ext cx="5400901" cy="1592052"/>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3320208" cy="450855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with percentage of successful launches filterable by site</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showing failed and successful launches filterable by payload range, also shows booster version</a:t>
            </a:r>
          </a:p>
          <a:p>
            <a:r>
              <a:rPr lang="en-US" dirty="0" err="1">
                <a:hlinkClick r:id="rId3"/>
              </a:rPr>
              <a:t>Plotly</a:t>
            </a:r>
            <a:r>
              <a:rPr lang="en-US" dirty="0">
                <a:hlinkClick r:id="rId3"/>
              </a:rPr>
              <a:t> Dash Python File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B13BA0F2-27A6-D486-7703-B9D78839B833}"/>
              </a:ext>
            </a:extLst>
          </p:cNvPr>
          <p:cNvPicPr>
            <a:picLocks noChangeAspect="1"/>
          </p:cNvPicPr>
          <p:nvPr/>
        </p:nvPicPr>
        <p:blipFill>
          <a:blip r:embed="rId4"/>
          <a:stretch>
            <a:fillRect/>
          </a:stretch>
        </p:blipFill>
        <p:spPr>
          <a:xfrm>
            <a:off x="4053952" y="1380967"/>
            <a:ext cx="7705379" cy="4665406"/>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7522"/>
            <a:ext cx="5925755" cy="5240593"/>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Several models were used to analyze the SpaceX data:  Decision Tree, K-Nearest Neighbor (KNN), Logistic Regression (LR), and Support Vector Machines (SVM).  Each model was evaluated individually, then results were compared to each other.</a:t>
            </a:r>
          </a:p>
          <a:p>
            <a:pPr>
              <a:lnSpc>
                <a:spcPct val="100000"/>
              </a:lnSpc>
              <a:spcBef>
                <a:spcPts val="1400"/>
              </a:spcBef>
            </a:pPr>
            <a:r>
              <a:rPr lang="en-US" sz="2200" dirty="0">
                <a:solidFill>
                  <a:schemeClr val="accent3">
                    <a:lumMod val="25000"/>
                  </a:schemeClr>
                </a:solidFill>
                <a:latin typeface="Abadi" panose="020B0604020104020204" pitchFamily="34" charset="0"/>
              </a:rPr>
              <a:t>Data was split into a Training Set and a Testing Set</a:t>
            </a:r>
          </a:p>
          <a:p>
            <a:pPr>
              <a:lnSpc>
                <a:spcPct val="100000"/>
              </a:lnSpc>
              <a:spcBef>
                <a:spcPts val="1400"/>
              </a:spcBef>
            </a:pPr>
            <a:r>
              <a:rPr lang="en-US" sz="2200" dirty="0">
                <a:solidFill>
                  <a:schemeClr val="accent3">
                    <a:lumMod val="25000"/>
                  </a:schemeClr>
                </a:solidFill>
                <a:latin typeface="Abadi" panose="020B0604020104020204" pitchFamily="34" charset="0"/>
              </a:rPr>
              <a:t>Data was fit to the Training Set, then accuracy was calculated for each by finding the best score.</a:t>
            </a:r>
          </a:p>
          <a:p>
            <a:pPr>
              <a:lnSpc>
                <a:spcPct val="100000"/>
              </a:lnSpc>
              <a:spcBef>
                <a:spcPts val="1400"/>
              </a:spcBef>
            </a:pPr>
            <a:r>
              <a:rPr lang="en-US" sz="2200" dirty="0">
                <a:solidFill>
                  <a:schemeClr val="accent3">
                    <a:lumMod val="25000"/>
                  </a:schemeClr>
                </a:solidFill>
                <a:latin typeface="Abadi" panose="020B0604020104020204" pitchFamily="34" charset="0"/>
              </a:rPr>
              <a:t>The accuracy score was then calculated on the Test Set.</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matrices were developed for each model to see which features can be easily distinguished from each other and whether there are false positives or negatives.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Predictive Analysis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33A0ECE8-0123-E509-28B5-EEB0B413C3CC}"/>
              </a:ext>
            </a:extLst>
          </p:cNvPr>
          <p:cNvSpPr/>
          <p:nvPr/>
        </p:nvSpPr>
        <p:spPr>
          <a:xfrm>
            <a:off x="7226707" y="1396181"/>
            <a:ext cx="3154334"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on Testing Set</a:t>
            </a:r>
          </a:p>
        </p:txBody>
      </p:sp>
      <p:sp>
        <p:nvSpPr>
          <p:cNvPr id="6" name="Rectangle 5">
            <a:extLst>
              <a:ext uri="{FF2B5EF4-FFF2-40B4-BE49-F238E27FC236}">
                <a16:creationId xmlns:a16="http://schemas.microsoft.com/office/drawing/2014/main" id="{03D11E18-CAA4-9041-C31D-DE479E5E64E3}"/>
              </a:ext>
            </a:extLst>
          </p:cNvPr>
          <p:cNvSpPr/>
          <p:nvPr/>
        </p:nvSpPr>
        <p:spPr>
          <a:xfrm>
            <a:off x="7226707" y="2406112"/>
            <a:ext cx="3154334"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Training data fit to model</a:t>
            </a:r>
          </a:p>
        </p:txBody>
      </p:sp>
      <p:sp>
        <p:nvSpPr>
          <p:cNvPr id="7" name="Rectangle 6">
            <a:extLst>
              <a:ext uri="{FF2B5EF4-FFF2-40B4-BE49-F238E27FC236}">
                <a16:creationId xmlns:a16="http://schemas.microsoft.com/office/drawing/2014/main" id="{57E3B69E-417D-2491-84B9-4F0B8419CB07}"/>
              </a:ext>
            </a:extLst>
          </p:cNvPr>
          <p:cNvSpPr/>
          <p:nvPr/>
        </p:nvSpPr>
        <p:spPr>
          <a:xfrm>
            <a:off x="7226707" y="3445951"/>
            <a:ext cx="3154334" cy="9039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Best parameters and score for each model determined on Training Set</a:t>
            </a:r>
          </a:p>
        </p:txBody>
      </p:sp>
      <p:sp>
        <p:nvSpPr>
          <p:cNvPr id="8" name="Rectangle 7">
            <a:extLst>
              <a:ext uri="{FF2B5EF4-FFF2-40B4-BE49-F238E27FC236}">
                <a16:creationId xmlns:a16="http://schemas.microsoft.com/office/drawing/2014/main" id="{F13EE6D2-EA08-934F-DCFD-E83D81F6ABA3}"/>
              </a:ext>
            </a:extLst>
          </p:cNvPr>
          <p:cNvSpPr/>
          <p:nvPr/>
        </p:nvSpPr>
        <p:spPr>
          <a:xfrm>
            <a:off x="7226707" y="4849272"/>
            <a:ext cx="3154334" cy="6375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Accuracy calculated on Testing Set</a:t>
            </a:r>
          </a:p>
        </p:txBody>
      </p:sp>
      <p:sp>
        <p:nvSpPr>
          <p:cNvPr id="9" name="Rectangle 8">
            <a:extLst>
              <a:ext uri="{FF2B5EF4-FFF2-40B4-BE49-F238E27FC236}">
                <a16:creationId xmlns:a16="http://schemas.microsoft.com/office/drawing/2014/main" id="{BA0286BB-F8AF-8E02-2269-5B9AE18200BF}"/>
              </a:ext>
            </a:extLst>
          </p:cNvPr>
          <p:cNvSpPr/>
          <p:nvPr/>
        </p:nvSpPr>
        <p:spPr>
          <a:xfrm>
            <a:off x="7226707" y="5907622"/>
            <a:ext cx="3154334" cy="6375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Confusion matrix on Testing Set</a:t>
            </a:r>
          </a:p>
        </p:txBody>
      </p:sp>
      <p:cxnSp>
        <p:nvCxnSpPr>
          <p:cNvPr id="11" name="Straight Arrow Connector 10">
            <a:extLst>
              <a:ext uri="{FF2B5EF4-FFF2-40B4-BE49-F238E27FC236}">
                <a16:creationId xmlns:a16="http://schemas.microsoft.com/office/drawing/2014/main" id="{0D07EC32-B213-0105-807E-A0F31140188B}"/>
              </a:ext>
            </a:extLst>
          </p:cNvPr>
          <p:cNvCxnSpPr>
            <a:stCxn id="2" idx="2"/>
            <a:endCxn id="6" idx="0"/>
          </p:cNvCxnSpPr>
          <p:nvPr/>
        </p:nvCxnSpPr>
        <p:spPr>
          <a:xfrm>
            <a:off x="8803874" y="1945230"/>
            <a:ext cx="0" cy="46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8149B5-87E8-9425-C860-E35DB166E810}"/>
              </a:ext>
            </a:extLst>
          </p:cNvPr>
          <p:cNvCxnSpPr>
            <a:cxnSpLocks/>
            <a:stCxn id="6" idx="2"/>
            <a:endCxn id="7" idx="0"/>
          </p:cNvCxnSpPr>
          <p:nvPr/>
        </p:nvCxnSpPr>
        <p:spPr>
          <a:xfrm>
            <a:off x="8803874" y="2955161"/>
            <a:ext cx="0" cy="49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63C153E-0BCE-AB6D-CC65-C1AA775DC8F8}"/>
              </a:ext>
            </a:extLst>
          </p:cNvPr>
          <p:cNvCxnSpPr>
            <a:cxnSpLocks/>
            <a:stCxn id="7" idx="2"/>
            <a:endCxn id="8" idx="0"/>
          </p:cNvCxnSpPr>
          <p:nvPr/>
        </p:nvCxnSpPr>
        <p:spPr>
          <a:xfrm>
            <a:off x="8803874" y="4349895"/>
            <a:ext cx="0" cy="499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BB74F46-1895-3009-AB7E-3F669C42B509}"/>
              </a:ext>
            </a:extLst>
          </p:cNvPr>
          <p:cNvCxnSpPr>
            <a:cxnSpLocks/>
            <a:stCxn id="8" idx="2"/>
            <a:endCxn id="9" idx="0"/>
          </p:cNvCxnSpPr>
          <p:nvPr/>
        </p:nvCxnSpPr>
        <p:spPr>
          <a:xfrm>
            <a:off x="8803874" y="5486812"/>
            <a:ext cx="0" cy="420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64887"/>
            <a:ext cx="10888589" cy="5493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for SpaceX was in December of 2015</a:t>
            </a:r>
          </a:p>
          <a:p>
            <a:pPr>
              <a:lnSpc>
                <a:spcPct val="100000"/>
              </a:lnSpc>
              <a:spcBef>
                <a:spcPts val="1400"/>
              </a:spcBef>
            </a:pPr>
            <a:r>
              <a:rPr lang="en-US" sz="2200" dirty="0">
                <a:solidFill>
                  <a:schemeClr val="accent3">
                    <a:lumMod val="25000"/>
                  </a:schemeClr>
                </a:solidFill>
                <a:latin typeface="Abadi" panose="020B0604020104020204" pitchFamily="34" charset="0"/>
              </a:rPr>
              <a:t>The F9 Booster has success in drone ship and where the payload mass is between 4000 and 6000 kg</a:t>
            </a:r>
          </a:p>
          <a:p>
            <a:pPr>
              <a:lnSpc>
                <a:spcPct val="100000"/>
              </a:lnSpc>
              <a:spcBef>
                <a:spcPts val="1400"/>
              </a:spcBef>
            </a:pPr>
            <a:r>
              <a:rPr lang="en-US" sz="2200" dirty="0">
                <a:solidFill>
                  <a:schemeClr val="accent3">
                    <a:lumMod val="25000"/>
                  </a:schemeClr>
                </a:solidFill>
                <a:latin typeface="Abadi" panose="020B0604020104020204" pitchFamily="34" charset="0"/>
              </a:rPr>
              <a:t>The F9 Booster has also been able to carry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Overall, success is higher when payload mass is lighter</a:t>
            </a:r>
          </a:p>
          <a:p>
            <a:pPr>
              <a:lnSpc>
                <a:spcPct val="100000"/>
              </a:lnSpc>
              <a:spcBef>
                <a:spcPts val="1400"/>
              </a:spcBef>
            </a:pPr>
            <a:r>
              <a:rPr lang="en-US" sz="2200" dirty="0">
                <a:solidFill>
                  <a:schemeClr val="accent3">
                    <a:lumMod val="25000"/>
                  </a:schemeClr>
                </a:solidFill>
                <a:latin typeface="Abadi" panose="020B0604020104020204" pitchFamily="34" charset="0"/>
              </a:rPr>
              <a:t>The site KSC LC-39A has the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F9 Booster type FT has the most successes at payloads below 6000 kg</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was determined to be a Decision Tree, which had an accuracy score of 88.9%</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orbits are the most successful</a:t>
            </a:r>
          </a:p>
          <a:p>
            <a:pPr>
              <a:lnSpc>
                <a:spcPct val="100000"/>
              </a:lnSpc>
              <a:spcBef>
                <a:spcPts val="1400"/>
              </a:spcBef>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10075"/>
            <a:ext cx="9850652" cy="2238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Flight numbers correlate with the number of launches</a:t>
            </a:r>
          </a:p>
          <a:p>
            <a:pPr>
              <a:lnSpc>
                <a:spcPct val="100000"/>
              </a:lnSpc>
              <a:spcBef>
                <a:spcPts val="1400"/>
              </a:spcBef>
            </a:pPr>
            <a:r>
              <a:rPr lang="en-US" sz="2200" dirty="0">
                <a:solidFill>
                  <a:schemeClr val="accent3">
                    <a:lumMod val="25000"/>
                  </a:schemeClr>
                </a:solidFill>
                <a:latin typeface="Abadi" panose="020B0604020104020204" pitchFamily="34" charset="0"/>
              </a:rPr>
              <a:t>At most launch sites, successful launches increase in number with more launches (higher flight numbers)</a:t>
            </a:r>
          </a:p>
          <a:p>
            <a:pPr>
              <a:lnSpc>
                <a:spcPct val="100000"/>
              </a:lnSpc>
              <a:spcBef>
                <a:spcPts val="1400"/>
              </a:spcBef>
            </a:pPr>
            <a:r>
              <a:rPr lang="en-US" sz="2200" dirty="0">
                <a:solidFill>
                  <a:schemeClr val="accent3">
                    <a:lumMod val="25000"/>
                  </a:schemeClr>
                </a:solidFill>
                <a:latin typeface="Abadi" panose="020B0604020104020204" pitchFamily="34" charset="0"/>
              </a:rPr>
              <a:t>CCAFS SLC-40 has had the most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9B14EAD-51E9-6B86-110A-B1CF9E6EAF43}"/>
              </a:ext>
            </a:extLst>
          </p:cNvPr>
          <p:cNvPicPr>
            <a:picLocks noChangeAspect="1"/>
          </p:cNvPicPr>
          <p:nvPr/>
        </p:nvPicPr>
        <p:blipFill>
          <a:blip r:embed="rId3"/>
          <a:stretch>
            <a:fillRect/>
          </a:stretch>
        </p:blipFill>
        <p:spPr>
          <a:xfrm>
            <a:off x="0" y="1662441"/>
            <a:ext cx="12192000" cy="237956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0986" y="4618571"/>
            <a:ext cx="9488414" cy="1012292"/>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launch sites have more successful launch numbers with certain payload ranges</a:t>
            </a:r>
          </a:p>
          <a:p>
            <a:pPr>
              <a:lnSpc>
                <a:spcPct val="100000"/>
              </a:lnSpc>
              <a:spcBef>
                <a:spcPts val="1400"/>
              </a:spcBef>
            </a:pPr>
            <a:r>
              <a:rPr lang="en-US" sz="2200" dirty="0">
                <a:solidFill>
                  <a:schemeClr val="accent3">
                    <a:lumMod val="25000"/>
                  </a:schemeClr>
                </a:solidFill>
                <a:latin typeface="Abadi" panose="020B0604020104020204" pitchFamily="34" charset="0"/>
              </a:rPr>
              <a:t>Most low payload mass launches have been performed at CCAFS SLC-40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0DFF1BC-17CE-9692-0244-E6C188E96E02}"/>
              </a:ext>
            </a:extLst>
          </p:cNvPr>
          <p:cNvPicPr>
            <a:picLocks noChangeAspect="1"/>
          </p:cNvPicPr>
          <p:nvPr/>
        </p:nvPicPr>
        <p:blipFill>
          <a:blip r:embed="rId3"/>
          <a:stretch>
            <a:fillRect/>
          </a:stretch>
        </p:blipFill>
        <p:spPr>
          <a:xfrm>
            <a:off x="0" y="1736191"/>
            <a:ext cx="12192000" cy="24521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can also vary depending on the orbit type</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orbits are the most successful</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17CD1BD-0E94-C86C-FD26-9A59DD60A307}"/>
              </a:ext>
            </a:extLst>
          </p:cNvPr>
          <p:cNvPicPr>
            <a:picLocks noChangeAspect="1"/>
          </p:cNvPicPr>
          <p:nvPr/>
        </p:nvPicPr>
        <p:blipFill>
          <a:blip r:embed="rId3"/>
          <a:stretch>
            <a:fillRect/>
          </a:stretch>
        </p:blipFill>
        <p:spPr>
          <a:xfrm>
            <a:off x="5334000" y="1683652"/>
            <a:ext cx="5600700" cy="42100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95126"/>
            <a:ext cx="9907514" cy="14617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Earlier flights were generally performed for LEO, ISS, PO, and GTO orbits</a:t>
            </a:r>
          </a:p>
          <a:p>
            <a:pPr>
              <a:lnSpc>
                <a:spcPct val="100000"/>
              </a:lnSpc>
              <a:spcBef>
                <a:spcPts val="1400"/>
              </a:spcBef>
            </a:pPr>
            <a:r>
              <a:rPr lang="en-US" sz="2200" dirty="0">
                <a:solidFill>
                  <a:schemeClr val="accent3">
                    <a:lumMod val="25000"/>
                  </a:schemeClr>
                </a:solidFill>
                <a:latin typeface="Abadi" panose="020B0604020104020204" pitchFamily="34" charset="0"/>
              </a:rPr>
              <a:t>In recent years it has become more common to target the VLEO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5397F00-42F1-77E8-FB37-6DC5E8A4BEDD}"/>
              </a:ext>
            </a:extLst>
          </p:cNvPr>
          <p:cNvPicPr>
            <a:picLocks noChangeAspect="1"/>
          </p:cNvPicPr>
          <p:nvPr/>
        </p:nvPicPr>
        <p:blipFill>
          <a:blip r:embed="rId3"/>
          <a:stretch>
            <a:fillRect/>
          </a:stretch>
        </p:blipFill>
        <p:spPr>
          <a:xfrm>
            <a:off x="0" y="1503319"/>
            <a:ext cx="12192000" cy="23761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71550" y="4264908"/>
            <a:ext cx="9858375" cy="12119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ISS payload mass is typically around 2000 kg</a:t>
            </a:r>
          </a:p>
          <a:p>
            <a:pPr>
              <a:lnSpc>
                <a:spcPct val="100000"/>
              </a:lnSpc>
              <a:spcBef>
                <a:spcPts val="1400"/>
              </a:spcBef>
            </a:pPr>
            <a:r>
              <a:rPr lang="en-US" sz="2200" dirty="0">
                <a:solidFill>
                  <a:schemeClr val="accent3">
                    <a:lumMod val="25000"/>
                  </a:schemeClr>
                </a:solidFill>
                <a:latin typeface="Abadi" panose="020B0604020104020204" pitchFamily="34" charset="0"/>
              </a:rPr>
              <a:t>GTO payload is typically between 3000 and 8000 kg</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319559C-C6ED-4CA1-6448-6E71303BA370}"/>
              </a:ext>
            </a:extLst>
          </p:cNvPr>
          <p:cNvPicPr>
            <a:picLocks noChangeAspect="1"/>
          </p:cNvPicPr>
          <p:nvPr/>
        </p:nvPicPr>
        <p:blipFill>
          <a:blip r:embed="rId3"/>
          <a:stretch>
            <a:fillRect/>
          </a:stretch>
        </p:blipFill>
        <p:spPr>
          <a:xfrm>
            <a:off x="0" y="1735403"/>
            <a:ext cx="12192000" cy="238333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rate has increased significantly since 2013</a:t>
            </a:r>
          </a:p>
          <a:p>
            <a:pPr>
              <a:lnSpc>
                <a:spcPct val="100000"/>
              </a:lnSpc>
              <a:spcBef>
                <a:spcPts val="1400"/>
              </a:spcBef>
            </a:pPr>
            <a:r>
              <a:rPr lang="en-US" sz="2200" dirty="0">
                <a:solidFill>
                  <a:schemeClr val="accent3">
                    <a:lumMod val="25000"/>
                  </a:schemeClr>
                </a:solidFill>
                <a:latin typeface="Abadi" panose="020B0604020104020204" pitchFamily="34" charset="0"/>
              </a:rPr>
              <a:t>Since 2017, success rates have been consistently high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87AB585-58CE-B953-C69A-9DABEDE7646E}"/>
              </a:ext>
            </a:extLst>
          </p:cNvPr>
          <p:cNvPicPr>
            <a:picLocks noChangeAspect="1"/>
          </p:cNvPicPr>
          <p:nvPr/>
        </p:nvPicPr>
        <p:blipFill>
          <a:blip r:embed="rId3"/>
          <a:stretch>
            <a:fillRect/>
          </a:stretch>
        </p:blipFill>
        <p:spPr>
          <a:xfrm>
            <a:off x="4857750" y="1576387"/>
            <a:ext cx="5486400" cy="41624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2591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distinct launch site names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986AA5F-119C-0268-EF36-CF6EF32D3CCB}"/>
              </a:ext>
            </a:extLst>
          </p:cNvPr>
          <p:cNvPicPr>
            <a:picLocks noChangeAspect="1"/>
          </p:cNvPicPr>
          <p:nvPr/>
        </p:nvPicPr>
        <p:blipFill>
          <a:blip r:embed="rId3"/>
          <a:stretch>
            <a:fillRect/>
          </a:stretch>
        </p:blipFill>
        <p:spPr>
          <a:xfrm>
            <a:off x="6243337" y="1551574"/>
            <a:ext cx="3989950" cy="41634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3962"/>
            <a:ext cx="9745589" cy="9944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pulls the first 5 data points that have a launch site name that starts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FA03389-B2B2-3190-A5E2-3FFF9C7F4325}"/>
              </a:ext>
            </a:extLst>
          </p:cNvPr>
          <p:cNvPicPr>
            <a:picLocks noChangeAspect="1"/>
          </p:cNvPicPr>
          <p:nvPr/>
        </p:nvPicPr>
        <p:blipFill>
          <a:blip r:embed="rId3"/>
          <a:stretch>
            <a:fillRect/>
          </a:stretch>
        </p:blipFill>
        <p:spPr>
          <a:xfrm>
            <a:off x="104775" y="2661162"/>
            <a:ext cx="12192000" cy="29954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4024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total payload carried by boosters from NASA,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1F35FC0-10AD-C3C6-42F2-69DAE9480559}"/>
              </a:ext>
            </a:extLst>
          </p:cNvPr>
          <p:cNvPicPr>
            <a:picLocks noChangeAspect="1"/>
          </p:cNvPicPr>
          <p:nvPr/>
        </p:nvPicPr>
        <p:blipFill>
          <a:blip r:embed="rId3"/>
          <a:stretch>
            <a:fillRect/>
          </a:stretch>
        </p:blipFill>
        <p:spPr>
          <a:xfrm>
            <a:off x="5810250" y="1825625"/>
            <a:ext cx="5994888" cy="302519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average payload mass carried by booster version F9 v1.1, which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C18DC80-3C45-73FD-4065-54DB621AD10F}"/>
              </a:ext>
            </a:extLst>
          </p:cNvPr>
          <p:cNvPicPr>
            <a:picLocks noChangeAspect="1"/>
          </p:cNvPicPr>
          <p:nvPr/>
        </p:nvPicPr>
        <p:blipFill>
          <a:blip r:embed="rId3"/>
          <a:stretch>
            <a:fillRect/>
          </a:stretch>
        </p:blipFill>
        <p:spPr>
          <a:xfrm>
            <a:off x="1804335" y="3004126"/>
            <a:ext cx="7058678" cy="35681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looks for the date of the first successful landing outcome on ground pad, Dec 22,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F22FEC5-FCDE-2C4D-BF63-87996E5B8A03}"/>
              </a:ext>
            </a:extLst>
          </p:cNvPr>
          <p:cNvPicPr>
            <a:picLocks noChangeAspect="1"/>
          </p:cNvPicPr>
          <p:nvPr/>
        </p:nvPicPr>
        <p:blipFill>
          <a:blip r:embed="rId3"/>
          <a:stretch>
            <a:fillRect/>
          </a:stretch>
        </p:blipFill>
        <p:spPr>
          <a:xfrm>
            <a:off x="2505075" y="3690938"/>
            <a:ext cx="5181600" cy="20859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509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A508854-4292-02A8-1631-BD37DCE5C199}"/>
              </a:ext>
            </a:extLst>
          </p:cNvPr>
          <p:cNvPicPr>
            <a:picLocks noChangeAspect="1"/>
          </p:cNvPicPr>
          <p:nvPr/>
        </p:nvPicPr>
        <p:blipFill>
          <a:blip r:embed="rId3"/>
          <a:stretch>
            <a:fillRect/>
          </a:stretch>
        </p:blipFill>
        <p:spPr>
          <a:xfrm>
            <a:off x="1261303" y="3429000"/>
            <a:ext cx="8578021" cy="307212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47020"/>
            <a:ext cx="10515600" cy="52995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SQL Queries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Visual Analysis:  Folium Lab and Interactive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a:t>
            </a:r>
          </a:p>
          <a:p>
            <a:pPr lvl="2">
              <a:lnSpc>
                <a:spcPct val="100000"/>
              </a:lnSpc>
              <a:spcBef>
                <a:spcPts val="1400"/>
              </a:spcBef>
            </a:pPr>
            <a:r>
              <a:rPr lang="en-US" sz="1400" dirty="0">
                <a:solidFill>
                  <a:schemeClr val="accent3">
                    <a:lumMod val="25000"/>
                  </a:schemeClr>
                </a:solidFill>
                <a:latin typeface="Abadi" panose="020B0604020104020204" pitchFamily="34" charset="0"/>
              </a:rPr>
              <a:t>Logistic Regression</a:t>
            </a:r>
          </a:p>
          <a:p>
            <a:pPr lvl="2">
              <a:lnSpc>
                <a:spcPct val="100000"/>
              </a:lnSpc>
              <a:spcBef>
                <a:spcPts val="1400"/>
              </a:spcBef>
            </a:pPr>
            <a:r>
              <a:rPr lang="en-US" sz="1400" dirty="0">
                <a:solidFill>
                  <a:schemeClr val="accent3">
                    <a:lumMod val="25000"/>
                  </a:schemeClr>
                </a:solidFill>
                <a:latin typeface="Abadi" panose="020B0604020104020204" pitchFamily="34" charset="0"/>
              </a:rPr>
              <a:t>Support Vector Machine</a:t>
            </a:r>
          </a:p>
          <a:p>
            <a:pPr lvl="2">
              <a:lnSpc>
                <a:spcPct val="100000"/>
              </a:lnSpc>
              <a:spcBef>
                <a:spcPts val="1400"/>
              </a:spcBef>
            </a:pPr>
            <a:r>
              <a:rPr lang="en-US" sz="1400" dirty="0">
                <a:solidFill>
                  <a:schemeClr val="accent3">
                    <a:lumMod val="25000"/>
                  </a:schemeClr>
                </a:solidFill>
                <a:latin typeface="Abadi" panose="020B0604020104020204" pitchFamily="34" charset="0"/>
              </a:rPr>
              <a:t>Decision Tree Classifier</a:t>
            </a:r>
          </a:p>
          <a:p>
            <a:pPr lvl="2">
              <a:lnSpc>
                <a:spcPct val="100000"/>
              </a:lnSpc>
              <a:spcBef>
                <a:spcPts val="1400"/>
              </a:spcBef>
            </a:pPr>
            <a:r>
              <a:rPr lang="en-US" sz="1400" dirty="0">
                <a:solidFill>
                  <a:schemeClr val="accent3">
                    <a:lumMod val="25000"/>
                  </a:schemeClr>
                </a:solidFill>
                <a:latin typeface="Abadi" panose="020B0604020104020204" pitchFamily="34" charset="0"/>
              </a:rPr>
              <a:t>K-Nearest Neighbor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Trend of launch success rate is overall positive to 2020</a:t>
            </a:r>
          </a:p>
          <a:p>
            <a:pPr lvl="1">
              <a:lnSpc>
                <a:spcPct val="100000"/>
              </a:lnSpc>
              <a:spcBef>
                <a:spcPts val="1400"/>
              </a:spcBef>
            </a:pPr>
            <a:r>
              <a:rPr lang="en-US" sz="1800" dirty="0">
                <a:solidFill>
                  <a:schemeClr val="accent3">
                    <a:lumMod val="25000"/>
                  </a:schemeClr>
                </a:solidFill>
                <a:latin typeface="Abadi" panose="020B0604020104020204" pitchFamily="34" charset="0"/>
              </a:rPr>
              <a:t>The best method for predictive analysis was determined to be the Decision Tree Classifier</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65936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1</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100</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2DC8627-0FB4-06C7-909F-D9CDC3EF9FE2}"/>
              </a:ext>
            </a:extLst>
          </p:cNvPr>
          <p:cNvPicPr>
            <a:picLocks noChangeAspect="1"/>
          </p:cNvPicPr>
          <p:nvPr/>
        </p:nvPicPr>
        <p:blipFill>
          <a:blip r:embed="rId3"/>
          <a:stretch>
            <a:fillRect/>
          </a:stretch>
        </p:blipFill>
        <p:spPr>
          <a:xfrm>
            <a:off x="6584418" y="1441798"/>
            <a:ext cx="5421241" cy="396840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D98F15-1642-E1DA-C5C6-9CA37E00C79E}"/>
              </a:ext>
            </a:extLst>
          </p:cNvPr>
          <p:cNvPicPr>
            <a:picLocks noChangeAspect="1"/>
          </p:cNvPicPr>
          <p:nvPr/>
        </p:nvPicPr>
        <p:blipFill>
          <a:blip r:embed="rId3"/>
          <a:stretch>
            <a:fillRect/>
          </a:stretch>
        </p:blipFill>
        <p:spPr>
          <a:xfrm>
            <a:off x="4862512" y="1283711"/>
            <a:ext cx="6962775" cy="514350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925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lists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383640" cy="11366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failed landing outcomes in drone ship, their booster versions, and launch site names for in year 2015 and returns only two entries in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7BBF358-6CCD-73D6-B479-4F39FD7ADE6B}"/>
              </a:ext>
            </a:extLst>
          </p:cNvPr>
          <p:cNvPicPr>
            <a:picLocks noChangeAspect="1"/>
          </p:cNvPicPr>
          <p:nvPr/>
        </p:nvPicPr>
        <p:blipFill>
          <a:blip r:embed="rId3"/>
          <a:stretch>
            <a:fillRect/>
          </a:stretch>
        </p:blipFill>
        <p:spPr>
          <a:xfrm>
            <a:off x="2200274" y="3125496"/>
            <a:ext cx="7477126" cy="37325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02818"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query ranks the count of landing outcomes between the dates 2010-06-04 and 2017-03-20, in descending order</a:t>
            </a:r>
          </a:p>
          <a:p>
            <a:pPr>
              <a:lnSpc>
                <a:spcPct val="100000"/>
              </a:lnSpc>
              <a:spcBef>
                <a:spcPts val="1400"/>
              </a:spcBef>
            </a:pPr>
            <a:r>
              <a:rPr lang="en-US" sz="2200" dirty="0">
                <a:solidFill>
                  <a:schemeClr val="accent3">
                    <a:lumMod val="25000"/>
                  </a:schemeClr>
                </a:solidFill>
                <a:latin typeface="Abadi"/>
              </a:rPr>
              <a:t>The highest count show no attempt for landing</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7BF13F2-C4FE-DF70-5301-41D24DE2C6DB}"/>
              </a:ext>
            </a:extLst>
          </p:cNvPr>
          <p:cNvPicPr>
            <a:picLocks noChangeAspect="1"/>
          </p:cNvPicPr>
          <p:nvPr/>
        </p:nvPicPr>
        <p:blipFill>
          <a:blip r:embed="rId3"/>
          <a:stretch>
            <a:fillRect/>
          </a:stretch>
        </p:blipFill>
        <p:spPr>
          <a:xfrm>
            <a:off x="7124700" y="1368642"/>
            <a:ext cx="3924300" cy="532285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04669"/>
            <a:ext cx="9745589" cy="1253331"/>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One site is located on the California coast (VAFB SLC-4E), while the other three sites are located on the Florida coast</a:t>
            </a:r>
          </a:p>
          <a:p>
            <a:pPr>
              <a:lnSpc>
                <a:spcPct val="100000"/>
              </a:lnSpc>
              <a:spcBef>
                <a:spcPts val="1400"/>
              </a:spcBef>
            </a:pPr>
            <a:r>
              <a:rPr lang="en-US" sz="2200" dirty="0">
                <a:solidFill>
                  <a:schemeClr val="accent3">
                    <a:lumMod val="25000"/>
                  </a:schemeClr>
                </a:solidFill>
                <a:latin typeface="Abadi"/>
              </a:rPr>
              <a:t>The closeup view shows the location of sites present in Florida</a:t>
            </a:r>
          </a:p>
          <a:p>
            <a:pPr>
              <a:lnSpc>
                <a:spcPct val="100000"/>
              </a:lnSpc>
              <a:spcBef>
                <a:spcPts val="1400"/>
              </a:spcBef>
            </a:pPr>
            <a:r>
              <a:rPr lang="en-US" sz="2200" dirty="0">
                <a:solidFill>
                  <a:schemeClr val="accent3">
                    <a:lumMod val="25000"/>
                  </a:schemeClr>
                </a:solidFill>
                <a:latin typeface="Abadi"/>
              </a:rPr>
              <a:t>NASA has a site in Houston, which was not included in this study</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Overview</a:t>
            </a:r>
          </a:p>
        </p:txBody>
      </p:sp>
      <p:pic>
        <p:nvPicPr>
          <p:cNvPr id="6" name="Picture 5">
            <a:extLst>
              <a:ext uri="{FF2B5EF4-FFF2-40B4-BE49-F238E27FC236}">
                <a16:creationId xmlns:a16="http://schemas.microsoft.com/office/drawing/2014/main" id="{DBD3B442-9E26-649C-52D1-8EEFE59462C0}"/>
              </a:ext>
            </a:extLst>
          </p:cNvPr>
          <p:cNvPicPr>
            <a:picLocks noChangeAspect="1"/>
          </p:cNvPicPr>
          <p:nvPr/>
        </p:nvPicPr>
        <p:blipFill>
          <a:blip r:embed="rId3"/>
          <a:stretch>
            <a:fillRect/>
          </a:stretch>
        </p:blipFill>
        <p:spPr>
          <a:xfrm>
            <a:off x="307428" y="1253330"/>
            <a:ext cx="7222702" cy="4351339"/>
          </a:xfrm>
          <a:prstGeom prst="rect">
            <a:avLst/>
          </a:prstGeom>
        </p:spPr>
      </p:pic>
      <p:pic>
        <p:nvPicPr>
          <p:cNvPr id="8" name="Picture 7">
            <a:extLst>
              <a:ext uri="{FF2B5EF4-FFF2-40B4-BE49-F238E27FC236}">
                <a16:creationId xmlns:a16="http://schemas.microsoft.com/office/drawing/2014/main" id="{9D86E772-40E0-88A4-FB94-AD74F02483FE}"/>
              </a:ext>
            </a:extLst>
          </p:cNvPr>
          <p:cNvPicPr>
            <a:picLocks noChangeAspect="1"/>
          </p:cNvPicPr>
          <p:nvPr/>
        </p:nvPicPr>
        <p:blipFill>
          <a:blip r:embed="rId4"/>
          <a:stretch>
            <a:fillRect/>
          </a:stretch>
        </p:blipFill>
        <p:spPr>
          <a:xfrm>
            <a:off x="6850364" y="2066924"/>
            <a:ext cx="5341636" cy="3204211"/>
          </a:xfrm>
          <a:prstGeom prst="rect">
            <a:avLst/>
          </a:prstGeom>
        </p:spPr>
      </p:pic>
      <p:cxnSp>
        <p:nvCxnSpPr>
          <p:cNvPr id="10" name="Straight Connector 9">
            <a:extLst>
              <a:ext uri="{FF2B5EF4-FFF2-40B4-BE49-F238E27FC236}">
                <a16:creationId xmlns:a16="http://schemas.microsoft.com/office/drawing/2014/main" id="{6C27CB48-C044-7465-8268-5FF0E16106F5}"/>
              </a:ext>
            </a:extLst>
          </p:cNvPr>
          <p:cNvCxnSpPr/>
          <p:nvPr/>
        </p:nvCxnSpPr>
        <p:spPr>
          <a:xfrm flipV="1">
            <a:off x="5962650" y="2133600"/>
            <a:ext cx="887714" cy="1924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DDE8E0-0840-6B59-ED35-C2A146E6AE24}"/>
              </a:ext>
            </a:extLst>
          </p:cNvPr>
          <p:cNvCxnSpPr/>
          <p:nvPr/>
        </p:nvCxnSpPr>
        <p:spPr>
          <a:xfrm>
            <a:off x="5962650" y="4248150"/>
            <a:ext cx="887714" cy="102298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421C99E-646A-0FEA-FFFD-A51AFE37689A}"/>
              </a:ext>
            </a:extLst>
          </p:cNvPr>
          <p:cNvSpPr txBox="1"/>
          <p:nvPr/>
        </p:nvSpPr>
        <p:spPr>
          <a:xfrm>
            <a:off x="221703" y="3484362"/>
            <a:ext cx="1359447" cy="369332"/>
          </a:xfrm>
          <a:prstGeom prst="rect">
            <a:avLst/>
          </a:prstGeom>
          <a:noFill/>
        </p:spPr>
        <p:txBody>
          <a:bodyPr wrap="square" rtlCol="0">
            <a:spAutoFit/>
          </a:bodyPr>
          <a:lstStyle/>
          <a:p>
            <a:r>
              <a:rPr lang="en-US" dirty="0"/>
              <a:t>VAFB SLC-4E </a:t>
            </a:r>
          </a:p>
        </p:txBody>
      </p:sp>
      <p:sp>
        <p:nvSpPr>
          <p:cNvPr id="14" name="TextBox 13">
            <a:extLst>
              <a:ext uri="{FF2B5EF4-FFF2-40B4-BE49-F238E27FC236}">
                <a16:creationId xmlns:a16="http://schemas.microsoft.com/office/drawing/2014/main" id="{E4DA03F9-F090-1A28-0F4E-4F525F2AFA12}"/>
              </a:ext>
            </a:extLst>
          </p:cNvPr>
          <p:cNvSpPr txBox="1"/>
          <p:nvPr/>
        </p:nvSpPr>
        <p:spPr>
          <a:xfrm>
            <a:off x="7738078" y="3981980"/>
            <a:ext cx="1543050" cy="369332"/>
          </a:xfrm>
          <a:prstGeom prst="rect">
            <a:avLst/>
          </a:prstGeom>
          <a:noFill/>
        </p:spPr>
        <p:txBody>
          <a:bodyPr wrap="square" rtlCol="0">
            <a:spAutoFit/>
          </a:bodyPr>
          <a:lstStyle/>
          <a:p>
            <a:r>
              <a:rPr lang="en-US" dirty="0"/>
              <a:t>KSC LC-39A</a:t>
            </a:r>
          </a:p>
        </p:txBody>
      </p:sp>
      <p:sp>
        <p:nvSpPr>
          <p:cNvPr id="15" name="TextBox 14">
            <a:extLst>
              <a:ext uri="{FF2B5EF4-FFF2-40B4-BE49-F238E27FC236}">
                <a16:creationId xmlns:a16="http://schemas.microsoft.com/office/drawing/2014/main" id="{5BB269D1-5391-A894-A541-F4B449C6156C}"/>
              </a:ext>
            </a:extLst>
          </p:cNvPr>
          <p:cNvSpPr txBox="1"/>
          <p:nvPr/>
        </p:nvSpPr>
        <p:spPr>
          <a:xfrm>
            <a:off x="10515599" y="4574976"/>
            <a:ext cx="1676401" cy="646331"/>
          </a:xfrm>
          <a:prstGeom prst="rect">
            <a:avLst/>
          </a:prstGeom>
          <a:noFill/>
        </p:spPr>
        <p:txBody>
          <a:bodyPr wrap="square" rtlCol="0">
            <a:spAutoFit/>
          </a:bodyPr>
          <a:lstStyle/>
          <a:p>
            <a:r>
              <a:rPr lang="en-US" dirty="0"/>
              <a:t>CCAFS LC-40 &amp; CCAFS SLC-40</a:t>
            </a:r>
          </a:p>
        </p:txBody>
      </p:sp>
      <p:pic>
        <p:nvPicPr>
          <p:cNvPr id="17" name="Picture 16">
            <a:extLst>
              <a:ext uri="{FF2B5EF4-FFF2-40B4-BE49-F238E27FC236}">
                <a16:creationId xmlns:a16="http://schemas.microsoft.com/office/drawing/2014/main" id="{FDC4228F-4A1B-2963-85F2-05E129D97C4B}"/>
              </a:ext>
            </a:extLst>
          </p:cNvPr>
          <p:cNvPicPr>
            <a:picLocks noChangeAspect="1"/>
          </p:cNvPicPr>
          <p:nvPr/>
        </p:nvPicPr>
        <p:blipFill>
          <a:blip r:embed="rId5"/>
          <a:stretch>
            <a:fillRect/>
          </a:stretch>
        </p:blipFill>
        <p:spPr>
          <a:xfrm>
            <a:off x="3612603" y="3484362"/>
            <a:ext cx="1450046" cy="101048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994C0F1-A7F5-31C5-64AC-D16AE6973D62}"/>
              </a:ext>
            </a:extLst>
          </p:cNvPr>
          <p:cNvPicPr>
            <a:picLocks noChangeAspect="1"/>
          </p:cNvPicPr>
          <p:nvPr/>
        </p:nvPicPr>
        <p:blipFill>
          <a:blip r:embed="rId4"/>
          <a:stretch>
            <a:fillRect/>
          </a:stretch>
        </p:blipFill>
        <p:spPr>
          <a:xfrm>
            <a:off x="8035920" y="3816699"/>
            <a:ext cx="4163092" cy="250265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0783" y="4448176"/>
            <a:ext cx="7632949" cy="2366484"/>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Closeup views of each launch site show the number of successful launches (green) and failed launches (red).</a:t>
            </a:r>
          </a:p>
          <a:p>
            <a:pPr>
              <a:lnSpc>
                <a:spcPct val="100000"/>
              </a:lnSpc>
              <a:spcBef>
                <a:spcPts val="1400"/>
              </a:spcBef>
            </a:pPr>
            <a:r>
              <a:rPr lang="en-US" sz="2200" dirty="0">
                <a:solidFill>
                  <a:schemeClr val="accent3">
                    <a:lumMod val="25000"/>
                  </a:schemeClr>
                </a:solidFill>
                <a:latin typeface="Abadi"/>
              </a:rPr>
              <a:t>KSC LC-39A in Florida has the highest percentage of successful launches</a:t>
            </a:r>
          </a:p>
          <a:p>
            <a:pPr>
              <a:lnSpc>
                <a:spcPct val="100000"/>
              </a:lnSpc>
              <a:spcBef>
                <a:spcPts val="1400"/>
              </a:spcBef>
            </a:pPr>
            <a:r>
              <a:rPr lang="en-US" sz="2200" dirty="0">
                <a:solidFill>
                  <a:schemeClr val="accent3">
                    <a:lumMod val="25000"/>
                  </a:schemeClr>
                </a:solidFill>
                <a:latin typeface="Abadi"/>
              </a:rPr>
              <a:t>CCAFS LC-40 in Florida has the highest percentage of failed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Details</a:t>
            </a:r>
          </a:p>
        </p:txBody>
      </p:sp>
      <p:pic>
        <p:nvPicPr>
          <p:cNvPr id="4" name="Picture 3">
            <a:extLst>
              <a:ext uri="{FF2B5EF4-FFF2-40B4-BE49-F238E27FC236}">
                <a16:creationId xmlns:a16="http://schemas.microsoft.com/office/drawing/2014/main" id="{C0788D09-20F6-9012-D183-24D9AC37BE40}"/>
              </a:ext>
            </a:extLst>
          </p:cNvPr>
          <p:cNvPicPr>
            <a:picLocks noChangeAspect="1"/>
          </p:cNvPicPr>
          <p:nvPr/>
        </p:nvPicPr>
        <p:blipFill rotWithShape="1">
          <a:blip r:embed="rId5"/>
          <a:srcRect r="44341" b="20600"/>
          <a:stretch/>
        </p:blipFill>
        <p:spPr>
          <a:xfrm>
            <a:off x="178435" y="1291174"/>
            <a:ext cx="3593465" cy="3060138"/>
          </a:xfrm>
          <a:prstGeom prst="rect">
            <a:avLst/>
          </a:prstGeom>
        </p:spPr>
      </p:pic>
      <p:pic>
        <p:nvPicPr>
          <p:cNvPr id="10" name="Picture 9">
            <a:extLst>
              <a:ext uri="{FF2B5EF4-FFF2-40B4-BE49-F238E27FC236}">
                <a16:creationId xmlns:a16="http://schemas.microsoft.com/office/drawing/2014/main" id="{92631789-BEF2-068C-A985-80A5B2193A40}"/>
              </a:ext>
            </a:extLst>
          </p:cNvPr>
          <p:cNvPicPr>
            <a:picLocks noChangeAspect="1"/>
          </p:cNvPicPr>
          <p:nvPr/>
        </p:nvPicPr>
        <p:blipFill rotWithShape="1">
          <a:blip r:embed="rId6"/>
          <a:srcRect r="26357" b="7433"/>
          <a:stretch/>
        </p:blipFill>
        <p:spPr>
          <a:xfrm>
            <a:off x="3859780" y="1291174"/>
            <a:ext cx="4088260" cy="3081794"/>
          </a:xfrm>
          <a:prstGeom prst="rect">
            <a:avLst/>
          </a:prstGeom>
        </p:spPr>
      </p:pic>
      <p:pic>
        <p:nvPicPr>
          <p:cNvPr id="12" name="Picture 11">
            <a:extLst>
              <a:ext uri="{FF2B5EF4-FFF2-40B4-BE49-F238E27FC236}">
                <a16:creationId xmlns:a16="http://schemas.microsoft.com/office/drawing/2014/main" id="{766AA8A1-49FA-D0DD-E1BE-E3BA36273A7B}"/>
              </a:ext>
            </a:extLst>
          </p:cNvPr>
          <p:cNvPicPr>
            <a:picLocks noChangeAspect="1"/>
          </p:cNvPicPr>
          <p:nvPr/>
        </p:nvPicPr>
        <p:blipFill rotWithShape="1">
          <a:blip r:embed="rId7"/>
          <a:srcRect/>
          <a:stretch/>
        </p:blipFill>
        <p:spPr>
          <a:xfrm>
            <a:off x="8035920" y="1291174"/>
            <a:ext cx="4156080" cy="2502651"/>
          </a:xfrm>
          <a:prstGeom prst="rect">
            <a:avLst/>
          </a:prstGeom>
        </p:spPr>
      </p:pic>
      <p:sp>
        <p:nvSpPr>
          <p:cNvPr id="15" name="TextBox 14">
            <a:extLst>
              <a:ext uri="{FF2B5EF4-FFF2-40B4-BE49-F238E27FC236}">
                <a16:creationId xmlns:a16="http://schemas.microsoft.com/office/drawing/2014/main" id="{18A64940-C812-5B4A-73A6-B8ABDF092872}"/>
              </a:ext>
            </a:extLst>
          </p:cNvPr>
          <p:cNvSpPr txBox="1"/>
          <p:nvPr/>
        </p:nvSpPr>
        <p:spPr>
          <a:xfrm>
            <a:off x="1562100" y="3905250"/>
            <a:ext cx="1543050" cy="369332"/>
          </a:xfrm>
          <a:prstGeom prst="rect">
            <a:avLst/>
          </a:prstGeom>
          <a:noFill/>
        </p:spPr>
        <p:txBody>
          <a:bodyPr wrap="square" rtlCol="0">
            <a:spAutoFit/>
          </a:bodyPr>
          <a:lstStyle/>
          <a:p>
            <a:r>
              <a:rPr lang="en-US" dirty="0"/>
              <a:t>VAFB SLC-4E </a:t>
            </a:r>
          </a:p>
        </p:txBody>
      </p:sp>
      <p:sp>
        <p:nvSpPr>
          <p:cNvPr id="16" name="TextBox 15">
            <a:extLst>
              <a:ext uri="{FF2B5EF4-FFF2-40B4-BE49-F238E27FC236}">
                <a16:creationId xmlns:a16="http://schemas.microsoft.com/office/drawing/2014/main" id="{C0FA5AAE-F9B6-E40E-4D54-E46ACCA059EB}"/>
              </a:ext>
            </a:extLst>
          </p:cNvPr>
          <p:cNvSpPr txBox="1"/>
          <p:nvPr/>
        </p:nvSpPr>
        <p:spPr>
          <a:xfrm>
            <a:off x="5747401" y="3981980"/>
            <a:ext cx="1543050" cy="369332"/>
          </a:xfrm>
          <a:prstGeom prst="rect">
            <a:avLst/>
          </a:prstGeom>
          <a:noFill/>
        </p:spPr>
        <p:txBody>
          <a:bodyPr wrap="square" rtlCol="0">
            <a:spAutoFit/>
          </a:bodyPr>
          <a:lstStyle/>
          <a:p>
            <a:r>
              <a:rPr lang="en-US" dirty="0"/>
              <a:t>KSC LC-39A</a:t>
            </a:r>
          </a:p>
        </p:txBody>
      </p:sp>
      <p:sp>
        <p:nvSpPr>
          <p:cNvPr id="17" name="TextBox 16">
            <a:extLst>
              <a:ext uri="{FF2B5EF4-FFF2-40B4-BE49-F238E27FC236}">
                <a16:creationId xmlns:a16="http://schemas.microsoft.com/office/drawing/2014/main" id="{74591257-6953-AEED-4F3F-CED6E116B4D3}"/>
              </a:ext>
            </a:extLst>
          </p:cNvPr>
          <p:cNvSpPr txBox="1"/>
          <p:nvPr/>
        </p:nvSpPr>
        <p:spPr>
          <a:xfrm>
            <a:off x="8714772" y="3424493"/>
            <a:ext cx="1543050" cy="369332"/>
          </a:xfrm>
          <a:prstGeom prst="rect">
            <a:avLst/>
          </a:prstGeom>
          <a:noFill/>
        </p:spPr>
        <p:txBody>
          <a:bodyPr wrap="square" rtlCol="0">
            <a:spAutoFit/>
          </a:bodyPr>
          <a:lstStyle/>
          <a:p>
            <a:r>
              <a:rPr lang="en-US" dirty="0"/>
              <a:t>CCAFS LC-40</a:t>
            </a:r>
          </a:p>
        </p:txBody>
      </p:sp>
      <p:sp>
        <p:nvSpPr>
          <p:cNvPr id="18" name="TextBox 17">
            <a:extLst>
              <a:ext uri="{FF2B5EF4-FFF2-40B4-BE49-F238E27FC236}">
                <a16:creationId xmlns:a16="http://schemas.microsoft.com/office/drawing/2014/main" id="{67C42ABB-3EC8-B1D6-5C63-4F1F3B909868}"/>
              </a:ext>
            </a:extLst>
          </p:cNvPr>
          <p:cNvSpPr txBox="1"/>
          <p:nvPr/>
        </p:nvSpPr>
        <p:spPr>
          <a:xfrm>
            <a:off x="8652584" y="5927144"/>
            <a:ext cx="1543050" cy="369332"/>
          </a:xfrm>
          <a:prstGeom prst="rect">
            <a:avLst/>
          </a:prstGeom>
          <a:noFill/>
        </p:spPr>
        <p:txBody>
          <a:bodyPr wrap="square" rtlCol="0">
            <a:spAutoFit/>
          </a:bodyPr>
          <a:lstStyle/>
          <a:p>
            <a:r>
              <a:rPr lang="en-US" dirty="0"/>
              <a:t>CCAFS SLC-40</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816" y="5172298"/>
            <a:ext cx="8597827" cy="1422120"/>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Each launch site was evaluated for proximity to major map features</a:t>
            </a:r>
          </a:p>
          <a:p>
            <a:pPr>
              <a:lnSpc>
                <a:spcPct val="100000"/>
              </a:lnSpc>
              <a:spcBef>
                <a:spcPts val="1400"/>
              </a:spcBef>
            </a:pPr>
            <a:r>
              <a:rPr lang="en-US" sz="2200" dirty="0">
                <a:solidFill>
                  <a:schemeClr val="accent3">
                    <a:lumMod val="25000"/>
                  </a:schemeClr>
                </a:solidFill>
                <a:latin typeface="Abadi"/>
              </a:rPr>
              <a:t>It’s common for launch sites to be within one mile of coastlines, railways, and major highways</a:t>
            </a:r>
          </a:p>
          <a:p>
            <a:pPr>
              <a:lnSpc>
                <a:spcPct val="100000"/>
              </a:lnSpc>
              <a:spcBef>
                <a:spcPts val="1400"/>
              </a:spcBef>
            </a:pPr>
            <a:r>
              <a:rPr lang="en-US" sz="2200" dirty="0">
                <a:solidFill>
                  <a:schemeClr val="accent3">
                    <a:lumMod val="25000"/>
                  </a:schemeClr>
                </a:solidFill>
                <a:latin typeface="Abadi"/>
              </a:rPr>
              <a:t>Cities are typically over 14 miles away from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to Launch Sites</a:t>
            </a:r>
          </a:p>
        </p:txBody>
      </p:sp>
      <p:pic>
        <p:nvPicPr>
          <p:cNvPr id="4" name="Picture 3">
            <a:extLst>
              <a:ext uri="{FF2B5EF4-FFF2-40B4-BE49-F238E27FC236}">
                <a16:creationId xmlns:a16="http://schemas.microsoft.com/office/drawing/2014/main" id="{95730995-C9B9-63D8-DB25-00A908473CAC}"/>
              </a:ext>
            </a:extLst>
          </p:cNvPr>
          <p:cNvPicPr>
            <a:picLocks noChangeAspect="1"/>
          </p:cNvPicPr>
          <p:nvPr/>
        </p:nvPicPr>
        <p:blipFill>
          <a:blip r:embed="rId3"/>
          <a:stretch>
            <a:fillRect/>
          </a:stretch>
        </p:blipFill>
        <p:spPr>
          <a:xfrm>
            <a:off x="4086226" y="1336172"/>
            <a:ext cx="4044080" cy="2409610"/>
          </a:xfrm>
          <a:prstGeom prst="rect">
            <a:avLst/>
          </a:prstGeom>
        </p:spPr>
      </p:pic>
      <p:pic>
        <p:nvPicPr>
          <p:cNvPr id="7" name="Picture 6">
            <a:extLst>
              <a:ext uri="{FF2B5EF4-FFF2-40B4-BE49-F238E27FC236}">
                <a16:creationId xmlns:a16="http://schemas.microsoft.com/office/drawing/2014/main" id="{41CD1E35-C310-B3BF-150F-98C6A811B3CB}"/>
              </a:ext>
            </a:extLst>
          </p:cNvPr>
          <p:cNvPicPr>
            <a:picLocks noChangeAspect="1"/>
          </p:cNvPicPr>
          <p:nvPr/>
        </p:nvPicPr>
        <p:blipFill>
          <a:blip r:embed="rId4"/>
          <a:stretch>
            <a:fillRect/>
          </a:stretch>
        </p:blipFill>
        <p:spPr>
          <a:xfrm>
            <a:off x="53816" y="1336172"/>
            <a:ext cx="4032409" cy="2409610"/>
          </a:xfrm>
          <a:prstGeom prst="rect">
            <a:avLst/>
          </a:prstGeom>
        </p:spPr>
      </p:pic>
      <p:pic>
        <p:nvPicPr>
          <p:cNvPr id="10" name="Picture 9">
            <a:extLst>
              <a:ext uri="{FF2B5EF4-FFF2-40B4-BE49-F238E27FC236}">
                <a16:creationId xmlns:a16="http://schemas.microsoft.com/office/drawing/2014/main" id="{310C0C5C-A3FB-D902-0D31-7B1FBD72E306}"/>
              </a:ext>
            </a:extLst>
          </p:cNvPr>
          <p:cNvPicPr>
            <a:picLocks noChangeAspect="1"/>
          </p:cNvPicPr>
          <p:nvPr/>
        </p:nvPicPr>
        <p:blipFill>
          <a:blip r:embed="rId5"/>
          <a:stretch>
            <a:fillRect/>
          </a:stretch>
        </p:blipFill>
        <p:spPr>
          <a:xfrm>
            <a:off x="8147920" y="1336172"/>
            <a:ext cx="4011207" cy="2409610"/>
          </a:xfrm>
          <a:prstGeom prst="rect">
            <a:avLst/>
          </a:prstGeom>
        </p:spPr>
      </p:pic>
      <p:pic>
        <p:nvPicPr>
          <p:cNvPr id="12" name="Picture 11">
            <a:extLst>
              <a:ext uri="{FF2B5EF4-FFF2-40B4-BE49-F238E27FC236}">
                <a16:creationId xmlns:a16="http://schemas.microsoft.com/office/drawing/2014/main" id="{01664FCA-5795-AB64-3032-7C20CE0A42FA}"/>
              </a:ext>
            </a:extLst>
          </p:cNvPr>
          <p:cNvPicPr>
            <a:picLocks noChangeAspect="1"/>
          </p:cNvPicPr>
          <p:nvPr/>
        </p:nvPicPr>
        <p:blipFill>
          <a:blip r:embed="rId6"/>
          <a:stretch>
            <a:fillRect/>
          </a:stretch>
        </p:blipFill>
        <p:spPr>
          <a:xfrm>
            <a:off x="32873" y="3711855"/>
            <a:ext cx="2786063" cy="1422120"/>
          </a:xfrm>
          <a:prstGeom prst="rect">
            <a:avLst/>
          </a:prstGeom>
        </p:spPr>
      </p:pic>
      <p:pic>
        <p:nvPicPr>
          <p:cNvPr id="14" name="Picture 13">
            <a:extLst>
              <a:ext uri="{FF2B5EF4-FFF2-40B4-BE49-F238E27FC236}">
                <a16:creationId xmlns:a16="http://schemas.microsoft.com/office/drawing/2014/main" id="{0FAA4A3F-5218-84CA-474C-A43E81EE319C}"/>
              </a:ext>
            </a:extLst>
          </p:cNvPr>
          <p:cNvPicPr>
            <a:picLocks noChangeAspect="1"/>
          </p:cNvPicPr>
          <p:nvPr/>
        </p:nvPicPr>
        <p:blipFill>
          <a:blip r:embed="rId7"/>
          <a:stretch>
            <a:fillRect/>
          </a:stretch>
        </p:blipFill>
        <p:spPr>
          <a:xfrm>
            <a:off x="8730213" y="3711855"/>
            <a:ext cx="3466422" cy="1809973"/>
          </a:xfrm>
          <a:prstGeom prst="rect">
            <a:avLst/>
          </a:prstGeom>
        </p:spPr>
      </p:pic>
      <p:pic>
        <p:nvPicPr>
          <p:cNvPr id="16" name="Picture 15">
            <a:extLst>
              <a:ext uri="{FF2B5EF4-FFF2-40B4-BE49-F238E27FC236}">
                <a16:creationId xmlns:a16="http://schemas.microsoft.com/office/drawing/2014/main" id="{E6656840-9D80-9B03-7927-3873518FAF68}"/>
              </a:ext>
            </a:extLst>
          </p:cNvPr>
          <p:cNvPicPr>
            <a:picLocks noChangeAspect="1"/>
          </p:cNvPicPr>
          <p:nvPr/>
        </p:nvPicPr>
        <p:blipFill>
          <a:blip r:embed="rId8"/>
          <a:stretch>
            <a:fillRect/>
          </a:stretch>
        </p:blipFill>
        <p:spPr>
          <a:xfrm>
            <a:off x="2836550" y="3726424"/>
            <a:ext cx="2973700" cy="1407551"/>
          </a:xfrm>
          <a:prstGeom prst="rect">
            <a:avLst/>
          </a:prstGeom>
        </p:spPr>
      </p:pic>
      <p:pic>
        <p:nvPicPr>
          <p:cNvPr id="18" name="Picture 17">
            <a:extLst>
              <a:ext uri="{FF2B5EF4-FFF2-40B4-BE49-F238E27FC236}">
                <a16:creationId xmlns:a16="http://schemas.microsoft.com/office/drawing/2014/main" id="{2681E5E1-6A19-CF91-69B7-9665A6B11601}"/>
              </a:ext>
            </a:extLst>
          </p:cNvPr>
          <p:cNvPicPr>
            <a:picLocks noChangeAspect="1"/>
          </p:cNvPicPr>
          <p:nvPr/>
        </p:nvPicPr>
        <p:blipFill>
          <a:blip r:embed="rId9"/>
          <a:stretch>
            <a:fillRect/>
          </a:stretch>
        </p:blipFill>
        <p:spPr>
          <a:xfrm>
            <a:off x="5827864" y="3726424"/>
            <a:ext cx="2634213" cy="143924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95950"/>
            <a:ext cx="9745589" cy="1162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dashboard was developed which shows the success rate for all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number of successful launches</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C3E61FAF-3CC6-EA91-FDA7-27EA179C423C}"/>
              </a:ext>
            </a:extLst>
          </p:cNvPr>
          <p:cNvPicPr>
            <a:picLocks noChangeAspect="1"/>
          </p:cNvPicPr>
          <p:nvPr/>
        </p:nvPicPr>
        <p:blipFill>
          <a:blip r:embed="rId3"/>
          <a:stretch>
            <a:fillRect/>
          </a:stretch>
        </p:blipFill>
        <p:spPr>
          <a:xfrm>
            <a:off x="862012" y="1362075"/>
            <a:ext cx="10467975" cy="41338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288026"/>
            <a:ext cx="10380706" cy="53782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Commercial space travel is a growing market with several companies using manned and unmanned spaceflights to accomplish a wide variety of goals, including satellite placement, suborbital spaceflights for civilians, and sending spacecraft to the International Space Station. Rocket launches are typically performed in two stages.  Stage 1 is where the majority of thrust comes from, and Stage 2 utilizes more controlled thrust to get the payload to its destination (orbit, ISS, </a:t>
            </a:r>
            <a:r>
              <a:rPr lang="en-US" sz="1800" dirty="0" err="1">
                <a:solidFill>
                  <a:schemeClr val="accent3">
                    <a:lumMod val="25000"/>
                  </a:schemeClr>
                </a:solidFill>
                <a:latin typeface="Abadi" panose="020B0604020104020204" pitchFamily="34" charset="0"/>
              </a:rPr>
              <a:t>etc</a:t>
            </a:r>
            <a:r>
              <a:rPr lang="en-US" sz="1800" dirty="0">
                <a:solidFill>
                  <a:schemeClr val="accent3">
                    <a:lumMod val="25000"/>
                  </a:schemeClr>
                </a:solidFill>
                <a:latin typeface="Abadi" panose="020B0604020104020204" pitchFamily="34" charset="0"/>
              </a:rPr>
              <a:t>).  SpaceX is perhaps the most successful of the companies performing these tasks, with rocket launches costing approximately 62% less than other providers.  One reason SpaceX is successful is that their rocket launches are relatively inexpensive because they can reuse the first stage.  If we can determine if their first stage will land successfully and be able to be reused, we can determine the approximate cost of a launch.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influence the success of a launch and ability to reuse Stage 1?</a:t>
            </a:r>
          </a:p>
          <a:p>
            <a:pPr lvl="1">
              <a:spcBef>
                <a:spcPts val="1400"/>
              </a:spcBef>
            </a:pPr>
            <a:r>
              <a:rPr lang="en-US" sz="1800" dirty="0">
                <a:solidFill>
                  <a:schemeClr val="accent3">
                    <a:lumMod val="25000"/>
                  </a:schemeClr>
                </a:solidFill>
                <a:latin typeface="Abadi" panose="020B0604020104020204" pitchFamily="34" charset="0"/>
              </a:rPr>
              <a:t>What method will best predict the success of a launch that has not yet occurred?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1B29CA-C6F6-05DE-067D-86C9E636C5D1}"/>
              </a:ext>
            </a:extLst>
          </p:cNvPr>
          <p:cNvPicPr>
            <a:picLocks noChangeAspect="1"/>
          </p:cNvPicPr>
          <p:nvPr/>
        </p:nvPicPr>
        <p:blipFill>
          <a:blip r:embed="rId3"/>
          <a:stretch>
            <a:fillRect/>
          </a:stretch>
        </p:blipFill>
        <p:spPr>
          <a:xfrm>
            <a:off x="5781027" y="1333500"/>
            <a:ext cx="6410973" cy="520310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9227" y="1511300"/>
            <a:ext cx="52548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dashboard also shows successful and failed launches by payload.  The site with the most successful launches is KSC LC-39A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8127" y="3581269"/>
            <a:ext cx="5863098" cy="31529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all payloads, the most successes occur with the FT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For payloads under 6000 kg, the FT Booster Version is also the most successful, with v1.1 and B5 performing poorly</a:t>
            </a:r>
          </a:p>
          <a:p>
            <a:pPr>
              <a:lnSpc>
                <a:spcPct val="100000"/>
              </a:lnSpc>
              <a:spcBef>
                <a:spcPts val="1400"/>
              </a:spcBef>
            </a:pPr>
            <a:r>
              <a:rPr lang="en-US" sz="2200" dirty="0">
                <a:solidFill>
                  <a:schemeClr val="accent3">
                    <a:lumMod val="25000"/>
                  </a:schemeClr>
                </a:solidFill>
                <a:latin typeface="Abadi" panose="020B0604020104020204" pitchFamily="34" charset="0"/>
              </a:rPr>
              <a:t>For payloads above 6000 kg, the B4 Booster Version is the only one to have success, but the success rate is 1/4</a:t>
            </a: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Booster Versions</a:t>
            </a:r>
          </a:p>
        </p:txBody>
      </p:sp>
      <p:pic>
        <p:nvPicPr>
          <p:cNvPr id="4" name="Picture 3">
            <a:extLst>
              <a:ext uri="{FF2B5EF4-FFF2-40B4-BE49-F238E27FC236}">
                <a16:creationId xmlns:a16="http://schemas.microsoft.com/office/drawing/2014/main" id="{57569E07-D387-7FD1-012B-E2809DDC314E}"/>
              </a:ext>
            </a:extLst>
          </p:cNvPr>
          <p:cNvPicPr>
            <a:picLocks noChangeAspect="1"/>
          </p:cNvPicPr>
          <p:nvPr/>
        </p:nvPicPr>
        <p:blipFill>
          <a:blip r:embed="rId3"/>
          <a:stretch>
            <a:fillRect/>
          </a:stretch>
        </p:blipFill>
        <p:spPr>
          <a:xfrm>
            <a:off x="128127" y="1304009"/>
            <a:ext cx="5967873" cy="2195520"/>
          </a:xfrm>
          <a:prstGeom prst="rect">
            <a:avLst/>
          </a:prstGeom>
        </p:spPr>
      </p:pic>
      <p:pic>
        <p:nvPicPr>
          <p:cNvPr id="7" name="Picture 6">
            <a:extLst>
              <a:ext uri="{FF2B5EF4-FFF2-40B4-BE49-F238E27FC236}">
                <a16:creationId xmlns:a16="http://schemas.microsoft.com/office/drawing/2014/main" id="{E3100ACC-8064-41D8-977F-8795A6980E42}"/>
              </a:ext>
            </a:extLst>
          </p:cNvPr>
          <p:cNvPicPr>
            <a:picLocks noChangeAspect="1"/>
          </p:cNvPicPr>
          <p:nvPr/>
        </p:nvPicPr>
        <p:blipFill>
          <a:blip r:embed="rId4"/>
          <a:stretch>
            <a:fillRect/>
          </a:stretch>
        </p:blipFill>
        <p:spPr>
          <a:xfrm>
            <a:off x="6096000" y="3499529"/>
            <a:ext cx="5967873" cy="2226413"/>
          </a:xfrm>
          <a:prstGeom prst="rect">
            <a:avLst/>
          </a:prstGeom>
        </p:spPr>
      </p:pic>
      <p:pic>
        <p:nvPicPr>
          <p:cNvPr id="9" name="Picture 8">
            <a:extLst>
              <a:ext uri="{FF2B5EF4-FFF2-40B4-BE49-F238E27FC236}">
                <a16:creationId xmlns:a16="http://schemas.microsoft.com/office/drawing/2014/main" id="{75E08C13-B04B-CDFD-6FE7-156DE99FF131}"/>
              </a:ext>
            </a:extLst>
          </p:cNvPr>
          <p:cNvPicPr>
            <a:picLocks noChangeAspect="1"/>
          </p:cNvPicPr>
          <p:nvPr/>
        </p:nvPicPr>
        <p:blipFill>
          <a:blip r:embed="rId5"/>
          <a:stretch>
            <a:fillRect/>
          </a:stretch>
        </p:blipFill>
        <p:spPr>
          <a:xfrm>
            <a:off x="6096000" y="1316517"/>
            <a:ext cx="5967873" cy="217063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0398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Several models were used to analyze the SpaceX data:  Decision Tree, K-Nearest Neighbor (KNN), Logistic Regression (LR), and Support Vector Machines (SVM).  </a:t>
            </a:r>
          </a:p>
          <a:p>
            <a:pPr>
              <a:lnSpc>
                <a:spcPct val="100000"/>
              </a:lnSpc>
              <a:spcBef>
                <a:spcPts val="1400"/>
              </a:spcBef>
            </a:pPr>
            <a:r>
              <a:rPr lang="en-US" sz="2200" dirty="0">
                <a:solidFill>
                  <a:schemeClr val="accent3">
                    <a:lumMod val="25000"/>
                  </a:schemeClr>
                </a:solidFill>
                <a:latin typeface="Abadi" panose="020B0604020104020204" pitchFamily="34" charset="0"/>
              </a:rPr>
              <a:t>Each model was compared to find the highest classification accuracy.</a:t>
            </a:r>
          </a:p>
          <a:p>
            <a:pPr>
              <a:lnSpc>
                <a:spcPct val="100000"/>
              </a:lnSpc>
              <a:spcBef>
                <a:spcPts val="1400"/>
              </a:spcBef>
            </a:pPr>
            <a:r>
              <a:rPr lang="en-US" sz="2200" dirty="0">
                <a:solidFill>
                  <a:schemeClr val="accent3">
                    <a:lumMod val="25000"/>
                  </a:schemeClr>
                </a:solidFill>
                <a:latin typeface="Abadi" panose="020B0604020104020204" pitchFamily="34" charset="0"/>
              </a:rPr>
              <a:t>For this study, Decision Tree analysis yields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D8E46BA-B19C-17B5-EB34-D255891F35EF}"/>
              </a:ext>
            </a:extLst>
          </p:cNvPr>
          <p:cNvPicPr>
            <a:picLocks noChangeAspect="1"/>
          </p:cNvPicPr>
          <p:nvPr/>
        </p:nvPicPr>
        <p:blipFill>
          <a:blip r:embed="rId3"/>
          <a:stretch>
            <a:fillRect/>
          </a:stretch>
        </p:blipFill>
        <p:spPr>
          <a:xfrm>
            <a:off x="6329362" y="1771650"/>
            <a:ext cx="5267325" cy="39814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8400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Decision Tree analysis show no false positives and correctly sorts the data by class (successes and failures)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7E94ADE-D35E-E4AC-BCC9-9A09A686D637}"/>
              </a:ext>
            </a:extLst>
          </p:cNvPr>
          <p:cNvPicPr>
            <a:picLocks noChangeAspect="1"/>
          </p:cNvPicPr>
          <p:nvPr/>
        </p:nvPicPr>
        <p:blipFill>
          <a:blip r:embed="rId3"/>
          <a:stretch>
            <a:fillRect/>
          </a:stretch>
        </p:blipFill>
        <p:spPr>
          <a:xfrm>
            <a:off x="5810250" y="1423036"/>
            <a:ext cx="5067300" cy="42672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859889"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Analysis is the best model for this data set</a:t>
            </a:r>
          </a:p>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for SpaceX was in December of 2015, with successful launch numbers increasing with experience</a:t>
            </a:r>
          </a:p>
          <a:p>
            <a:pPr>
              <a:lnSpc>
                <a:spcPct val="100000"/>
              </a:lnSpc>
              <a:spcBef>
                <a:spcPts val="1400"/>
              </a:spcBef>
            </a:pPr>
            <a:r>
              <a:rPr lang="en-US" sz="2200" dirty="0">
                <a:solidFill>
                  <a:schemeClr val="accent3">
                    <a:lumMod val="25000"/>
                  </a:schemeClr>
                </a:solidFill>
                <a:latin typeface="Abadi" panose="020B0604020104020204" pitchFamily="34" charset="0"/>
              </a:rPr>
              <a:t>The F9 Booster has success in drone ship and where the payload mass is between 4000 and 6000 kg</a:t>
            </a:r>
          </a:p>
          <a:p>
            <a:pPr>
              <a:lnSpc>
                <a:spcPct val="100000"/>
              </a:lnSpc>
              <a:spcBef>
                <a:spcPts val="1400"/>
              </a:spcBef>
            </a:pPr>
            <a:r>
              <a:rPr lang="en-US" sz="2200" dirty="0">
                <a:solidFill>
                  <a:schemeClr val="accent3">
                    <a:lumMod val="25000"/>
                  </a:schemeClr>
                </a:solidFill>
                <a:latin typeface="Abadi" panose="020B0604020104020204" pitchFamily="34" charset="0"/>
              </a:rPr>
              <a:t>The F9 Booster has also been able to carry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Overall, success is higher when payload mass is lighter</a:t>
            </a:r>
          </a:p>
          <a:p>
            <a:pPr>
              <a:lnSpc>
                <a:spcPct val="100000"/>
              </a:lnSpc>
              <a:spcBef>
                <a:spcPts val="1400"/>
              </a:spcBef>
            </a:pPr>
            <a:r>
              <a:rPr lang="en-US" sz="2200" dirty="0">
                <a:solidFill>
                  <a:schemeClr val="accent3">
                    <a:lumMod val="25000"/>
                  </a:schemeClr>
                </a:solidFill>
                <a:latin typeface="Abadi" panose="020B0604020104020204" pitchFamily="34" charset="0"/>
              </a:rPr>
              <a:t>For payloads above 6000 kg, the B4 Booster Version is the only one to have success, but the success rate is low with one out of four launches being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site KSC LC-39A has the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F9 Booster type FT has the most successes at payloads below 6000 kg</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orbits are the most 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246513"/>
            <a:ext cx="10687960" cy="554266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Performed request to SpaceX AP and web scraping of Wikipedia tables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Data was grouped by launch site, orbit, and landing outcomes (0=fail, 1 = success)</a:t>
            </a:r>
          </a:p>
          <a:p>
            <a:pPr lvl="1">
              <a:lnSpc>
                <a:spcPct val="120000"/>
              </a:lnSpc>
              <a:spcBef>
                <a:spcPts val="1400"/>
              </a:spcBef>
            </a:pPr>
            <a:r>
              <a:rPr lang="en-US" sz="7200" dirty="0">
                <a:solidFill>
                  <a:schemeClr val="bg2">
                    <a:lumMod val="50000"/>
                  </a:schemeClr>
                </a:solidFill>
                <a:latin typeface="Abadi"/>
              </a:rPr>
              <a:t>An average of landing outcome classes give us a success rate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Classification models are built by creating a testing and training data set from the data available.  The training set is used to train the model and the testing set is used to test the model.  Each model is evaluated by fitting the training data to the model and testing the model’s accuracy.  A confusion matrix can help see different features of the data for each </a:t>
            </a:r>
            <a:r>
              <a:rPr lang="en-US" sz="7600" dirty="0">
                <a:solidFill>
                  <a:schemeClr val="bg2">
                    <a:lumMod val="50000"/>
                  </a:schemeClr>
                </a:solidFill>
                <a:latin typeface="Abadi"/>
              </a:rPr>
              <a:t>model.</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37187"/>
            <a:ext cx="10551583" cy="293001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Made request to SpaceX REST API to pull SpaceX launch data</a:t>
            </a:r>
          </a:p>
          <a:p>
            <a:pPr lvl="1">
              <a:lnSpc>
                <a:spcPct val="100000"/>
              </a:lnSpc>
              <a:spcBef>
                <a:spcPts val="1400"/>
              </a:spcBef>
            </a:pPr>
            <a:r>
              <a:rPr lang="en-US" sz="1800" dirty="0">
                <a:solidFill>
                  <a:schemeClr val="accent3">
                    <a:lumMod val="25000"/>
                  </a:schemeClr>
                </a:solidFill>
                <a:latin typeface="Abadi" panose="020B0604020104020204" pitchFamily="34" charset="0"/>
              </a:rPr>
              <a:t>Provides information about launch date, booster version, payload mass, orbit, launch site and coordinates, launch outcome, details about rocket used, and whether the rocket was able to be reused </a:t>
            </a:r>
          </a:p>
          <a:p>
            <a:pPr>
              <a:lnSpc>
                <a:spcPct val="100000"/>
              </a:lnSpc>
              <a:spcBef>
                <a:spcPts val="1400"/>
              </a:spcBef>
            </a:pPr>
            <a:r>
              <a:rPr lang="en-US" sz="2200" dirty="0">
                <a:solidFill>
                  <a:schemeClr val="accent3">
                    <a:lumMod val="25000"/>
                  </a:schemeClr>
                </a:solidFill>
                <a:latin typeface="Abadi" panose="020B0604020104020204" pitchFamily="34" charset="0"/>
              </a:rPr>
              <a:t>Web scraping with Beautiful Soup was used to retrieve data from Wikipedia tables</a:t>
            </a:r>
          </a:p>
          <a:p>
            <a:pPr lvl="1">
              <a:lnSpc>
                <a:spcPct val="100000"/>
              </a:lnSpc>
              <a:spcBef>
                <a:spcPts val="1400"/>
              </a:spcBef>
            </a:pPr>
            <a:r>
              <a:rPr lang="en-US" sz="1800" dirty="0">
                <a:solidFill>
                  <a:schemeClr val="accent3">
                    <a:lumMod val="25000"/>
                  </a:schemeClr>
                </a:solidFill>
                <a:latin typeface="Abadi" panose="020B0604020104020204" pitchFamily="34" charset="0"/>
              </a:rPr>
              <a:t>Provides information on launch date, flight number, launch site, booster version, payload and payload mass, orbit, customer, launch outcome, and booster landing</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5F6158F6-6B0A-26EF-648F-035FD0BD2968}"/>
              </a:ext>
            </a:extLst>
          </p:cNvPr>
          <p:cNvSpPr/>
          <p:nvPr/>
        </p:nvSpPr>
        <p:spPr>
          <a:xfrm>
            <a:off x="906389" y="4267200"/>
            <a:ext cx="1887793" cy="6587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SpaceX REST API</a:t>
            </a:r>
          </a:p>
        </p:txBody>
      </p:sp>
      <p:sp>
        <p:nvSpPr>
          <p:cNvPr id="3" name="Rectangle 2">
            <a:extLst>
              <a:ext uri="{FF2B5EF4-FFF2-40B4-BE49-F238E27FC236}">
                <a16:creationId xmlns:a16="http://schemas.microsoft.com/office/drawing/2014/main" id="{5CCFF454-3B98-A87E-D9C2-DECAC21397B5}"/>
              </a:ext>
            </a:extLst>
          </p:cNvPr>
          <p:cNvSpPr/>
          <p:nvPr/>
        </p:nvSpPr>
        <p:spPr>
          <a:xfrm>
            <a:off x="906389" y="5352063"/>
            <a:ext cx="1887793" cy="6587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Scraping from Wikipedia</a:t>
            </a:r>
          </a:p>
        </p:txBody>
      </p:sp>
      <p:cxnSp>
        <p:nvCxnSpPr>
          <p:cNvPr id="7" name="Straight Arrow Connector 6">
            <a:extLst>
              <a:ext uri="{FF2B5EF4-FFF2-40B4-BE49-F238E27FC236}">
                <a16:creationId xmlns:a16="http://schemas.microsoft.com/office/drawing/2014/main" id="{CAE16B44-8A92-BA41-6D56-323A2AFDA5A7}"/>
              </a:ext>
            </a:extLst>
          </p:cNvPr>
          <p:cNvCxnSpPr>
            <a:cxnSpLocks/>
            <a:stCxn id="2" idx="3"/>
            <a:endCxn id="10" idx="1"/>
          </p:cNvCxnSpPr>
          <p:nvPr/>
        </p:nvCxnSpPr>
        <p:spPr>
          <a:xfrm>
            <a:off x="2794182" y="4596581"/>
            <a:ext cx="715934" cy="4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6435B3F-145D-81E4-4971-A03F2A395030}"/>
              </a:ext>
            </a:extLst>
          </p:cNvPr>
          <p:cNvSpPr/>
          <p:nvPr/>
        </p:nvSpPr>
        <p:spPr>
          <a:xfrm>
            <a:off x="3510116" y="4272117"/>
            <a:ext cx="1887793" cy="6587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returned in JSON format</a:t>
            </a:r>
          </a:p>
        </p:txBody>
      </p:sp>
      <p:sp>
        <p:nvSpPr>
          <p:cNvPr id="11" name="Rectangle 10">
            <a:extLst>
              <a:ext uri="{FF2B5EF4-FFF2-40B4-BE49-F238E27FC236}">
                <a16:creationId xmlns:a16="http://schemas.microsoft.com/office/drawing/2014/main" id="{C23B4A4B-B983-8F5E-1D72-7E4AA7EE8422}"/>
              </a:ext>
            </a:extLst>
          </p:cNvPr>
          <p:cNvSpPr/>
          <p:nvPr/>
        </p:nvSpPr>
        <p:spPr>
          <a:xfrm>
            <a:off x="3510116" y="5265229"/>
            <a:ext cx="1887793" cy="8324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extracted using Beautiful Soup</a:t>
            </a:r>
          </a:p>
        </p:txBody>
      </p:sp>
      <p:cxnSp>
        <p:nvCxnSpPr>
          <p:cNvPr id="14" name="Straight Arrow Connector 13">
            <a:extLst>
              <a:ext uri="{FF2B5EF4-FFF2-40B4-BE49-F238E27FC236}">
                <a16:creationId xmlns:a16="http://schemas.microsoft.com/office/drawing/2014/main" id="{CAB2C021-C935-BCA0-21FC-8E1B1857CF05}"/>
              </a:ext>
            </a:extLst>
          </p:cNvPr>
          <p:cNvCxnSpPr>
            <a:cxnSpLocks/>
            <a:stCxn id="3" idx="3"/>
            <a:endCxn id="11" idx="1"/>
          </p:cNvCxnSpPr>
          <p:nvPr/>
        </p:nvCxnSpPr>
        <p:spPr>
          <a:xfrm flipV="1">
            <a:off x="2794182" y="5681443"/>
            <a:ext cx="7159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5D62A25-FFCF-753D-65AB-50C27DB96918}"/>
              </a:ext>
            </a:extLst>
          </p:cNvPr>
          <p:cNvSpPr/>
          <p:nvPr/>
        </p:nvSpPr>
        <p:spPr>
          <a:xfrm>
            <a:off x="6096000" y="4272117"/>
            <a:ext cx="1887793" cy="6587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normalized into CSV file</a:t>
            </a:r>
          </a:p>
        </p:txBody>
      </p:sp>
      <p:cxnSp>
        <p:nvCxnSpPr>
          <p:cNvPr id="18" name="Straight Arrow Connector 17">
            <a:extLst>
              <a:ext uri="{FF2B5EF4-FFF2-40B4-BE49-F238E27FC236}">
                <a16:creationId xmlns:a16="http://schemas.microsoft.com/office/drawing/2014/main" id="{5D5BFDA5-0569-F581-E775-96A102D13A4E}"/>
              </a:ext>
            </a:extLst>
          </p:cNvPr>
          <p:cNvCxnSpPr>
            <a:cxnSpLocks/>
            <a:stCxn id="10" idx="3"/>
            <a:endCxn id="17" idx="1"/>
          </p:cNvCxnSpPr>
          <p:nvPr/>
        </p:nvCxnSpPr>
        <p:spPr>
          <a:xfrm>
            <a:off x="5397909" y="4601498"/>
            <a:ext cx="698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4DC5F50-F638-121C-B7C1-674B62958B0E}"/>
              </a:ext>
            </a:extLst>
          </p:cNvPr>
          <p:cNvSpPr/>
          <p:nvPr/>
        </p:nvSpPr>
        <p:spPr>
          <a:xfrm>
            <a:off x="6111045" y="5352063"/>
            <a:ext cx="1887793" cy="6587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normalized into CSV file</a:t>
            </a:r>
          </a:p>
        </p:txBody>
      </p:sp>
      <p:cxnSp>
        <p:nvCxnSpPr>
          <p:cNvPr id="22" name="Straight Arrow Connector 21">
            <a:extLst>
              <a:ext uri="{FF2B5EF4-FFF2-40B4-BE49-F238E27FC236}">
                <a16:creationId xmlns:a16="http://schemas.microsoft.com/office/drawing/2014/main" id="{2252B40B-6B5A-0F26-9AAC-031399A3CEF0}"/>
              </a:ext>
            </a:extLst>
          </p:cNvPr>
          <p:cNvCxnSpPr>
            <a:cxnSpLocks/>
            <a:stCxn id="11" idx="3"/>
            <a:endCxn id="21" idx="1"/>
          </p:cNvCxnSpPr>
          <p:nvPr/>
        </p:nvCxnSpPr>
        <p:spPr>
          <a:xfrm>
            <a:off x="5397909" y="5681443"/>
            <a:ext cx="7131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0A07B15-4D09-1901-590F-51A0C0AD07DC}"/>
              </a:ext>
            </a:extLst>
          </p:cNvPr>
          <p:cNvSpPr/>
          <p:nvPr/>
        </p:nvSpPr>
        <p:spPr>
          <a:xfrm>
            <a:off x="8932606" y="4761273"/>
            <a:ext cx="2079523" cy="730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consolidated for wrangling</a:t>
            </a:r>
          </a:p>
        </p:txBody>
      </p:sp>
      <p:cxnSp>
        <p:nvCxnSpPr>
          <p:cNvPr id="27" name="Connector: Elbow 26">
            <a:extLst>
              <a:ext uri="{FF2B5EF4-FFF2-40B4-BE49-F238E27FC236}">
                <a16:creationId xmlns:a16="http://schemas.microsoft.com/office/drawing/2014/main" id="{05BABC9D-02D5-8958-FA1A-5837834C6230}"/>
              </a:ext>
            </a:extLst>
          </p:cNvPr>
          <p:cNvCxnSpPr>
            <a:stCxn id="17" idx="3"/>
            <a:endCxn id="25" idx="1"/>
          </p:cNvCxnSpPr>
          <p:nvPr/>
        </p:nvCxnSpPr>
        <p:spPr>
          <a:xfrm>
            <a:off x="7983793" y="4601498"/>
            <a:ext cx="948813" cy="5252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D9066E55-8015-907A-2FAE-852F3D20D38D}"/>
              </a:ext>
            </a:extLst>
          </p:cNvPr>
          <p:cNvCxnSpPr>
            <a:cxnSpLocks/>
            <a:stCxn id="21" idx="3"/>
            <a:endCxn id="25" idx="1"/>
          </p:cNvCxnSpPr>
          <p:nvPr/>
        </p:nvCxnSpPr>
        <p:spPr>
          <a:xfrm flipV="1">
            <a:off x="7998838" y="5126723"/>
            <a:ext cx="933768" cy="5547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455174"/>
            <a:ext cx="5461000" cy="4543989"/>
          </a:xfrm>
          <a:prstGeom prst="rect">
            <a:avLst/>
          </a:prstGeom>
          <a:ln>
            <a:solidFill>
              <a:srgbClr val="0B49CB"/>
            </a:solidFill>
            <a:prstDash val="dash"/>
          </a:ln>
        </p:spPr>
        <p:txBody>
          <a:bodyPr vert="horz" lIns="91440" tIns="45720" rIns="91440" bIns="45720" rtlCol="0" anchor="t">
            <a:normAutofit/>
          </a:bodyPr>
          <a:lstStyle/>
          <a:p>
            <a:pPr marL="457200" indent="-457200">
              <a:buAutoNum type="arabicPeriod"/>
            </a:pPr>
            <a:endParaRPr lang="en-US" sz="800" dirty="0">
              <a:solidFill>
                <a:srgbClr val="1C7DDB"/>
              </a:solidFill>
              <a:latin typeface="Abadi"/>
            </a:endParaRPr>
          </a:p>
          <a:p>
            <a:pPr marL="457200" indent="-457200">
              <a:buAutoNum type="arabicPeriod"/>
            </a:pPr>
            <a:endParaRPr lang="en-US" sz="2200" dirty="0">
              <a:solidFill>
                <a:srgbClr val="1C7DDB"/>
              </a:solidFill>
              <a:latin typeface="Abadi"/>
            </a:endParaRPr>
          </a:p>
          <a:p>
            <a:pPr marL="457200" indent="-457200">
              <a:buAutoNum type="arabicPeriod"/>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23081"/>
            <a:ext cx="4640263" cy="4503070"/>
          </a:xfrm>
          <a:prstGeom prst="rect">
            <a:avLst/>
          </a:prstGeom>
        </p:spPr>
        <p:txBody>
          <a:bodyPr vert="horz" lIns="91440" tIns="45720" rIns="91440" bIns="45720" rtlCol="0" anchor="t">
            <a:norm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API to SpaceX REST API</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Convert API response to JSON</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Clean data and create data dictionary</a:t>
            </a:r>
          </a:p>
          <a:p>
            <a:pPr lvl="1">
              <a:lnSpc>
                <a:spcPct val="100000"/>
              </a:lnSpc>
              <a:spcBef>
                <a:spcPts val="1400"/>
              </a:spcBef>
            </a:pPr>
            <a:r>
              <a:rPr lang="en-US" sz="1800" dirty="0">
                <a:solidFill>
                  <a:schemeClr val="accent3">
                    <a:lumMod val="25000"/>
                  </a:schemeClr>
                </a:solidFill>
                <a:latin typeface="Abadi"/>
              </a:rPr>
              <a:t>Use mean to replace missing data for payload mass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Export data to CSV file</a:t>
            </a:r>
          </a:p>
          <a:p>
            <a:pPr>
              <a:lnSpc>
                <a:spcPct val="100000"/>
              </a:lnSpc>
              <a:spcBef>
                <a:spcPts val="1400"/>
              </a:spcBef>
            </a:pPr>
            <a:endParaRPr lang="en-US" sz="2200" dirty="0">
              <a:solidFill>
                <a:schemeClr val="accent3">
                  <a:lumMod val="25000"/>
                </a:schemeClr>
              </a:solidFill>
              <a:latin typeface="Abadi"/>
            </a:endParaRPr>
          </a:p>
          <a:p>
            <a:r>
              <a:rPr lang="en-US" dirty="0">
                <a:hlinkClick r:id="rId3"/>
              </a:rPr>
              <a:t>API Data Collection </a:t>
            </a:r>
            <a:r>
              <a:rPr lang="en-US" dirty="0" err="1">
                <a:hlinkClick r:id="rId3"/>
              </a:rPr>
              <a:t>Jupyter</a:t>
            </a:r>
            <a:r>
              <a:rPr lang="en-US" dirty="0">
                <a:hlinkClick r:id="rId3"/>
              </a:rPr>
              <a:t> Notebook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58B0BDAB-AB51-2ABF-EE34-4ED980E37AC3}"/>
              </a:ext>
            </a:extLst>
          </p:cNvPr>
          <p:cNvPicPr>
            <a:picLocks noChangeAspect="1"/>
          </p:cNvPicPr>
          <p:nvPr/>
        </p:nvPicPr>
        <p:blipFill>
          <a:blip r:embed="rId4"/>
          <a:stretch>
            <a:fillRect/>
          </a:stretch>
        </p:blipFill>
        <p:spPr>
          <a:xfrm>
            <a:off x="6027811" y="1523080"/>
            <a:ext cx="4512370" cy="820431"/>
          </a:xfrm>
          <a:prstGeom prst="rect">
            <a:avLst/>
          </a:prstGeom>
        </p:spPr>
      </p:pic>
      <p:pic>
        <p:nvPicPr>
          <p:cNvPr id="9" name="Picture 8">
            <a:extLst>
              <a:ext uri="{FF2B5EF4-FFF2-40B4-BE49-F238E27FC236}">
                <a16:creationId xmlns:a16="http://schemas.microsoft.com/office/drawing/2014/main" id="{33007643-CD1F-5C2C-09F6-FF7F1C839594}"/>
              </a:ext>
            </a:extLst>
          </p:cNvPr>
          <p:cNvPicPr>
            <a:picLocks noChangeAspect="1"/>
          </p:cNvPicPr>
          <p:nvPr/>
        </p:nvPicPr>
        <p:blipFill>
          <a:blip r:embed="rId5"/>
          <a:stretch>
            <a:fillRect/>
          </a:stretch>
        </p:blipFill>
        <p:spPr>
          <a:xfrm>
            <a:off x="6027811" y="2445161"/>
            <a:ext cx="3759525" cy="265825"/>
          </a:xfrm>
          <a:prstGeom prst="rect">
            <a:avLst/>
          </a:prstGeom>
        </p:spPr>
      </p:pic>
      <p:pic>
        <p:nvPicPr>
          <p:cNvPr id="13" name="Picture 12">
            <a:extLst>
              <a:ext uri="{FF2B5EF4-FFF2-40B4-BE49-F238E27FC236}">
                <a16:creationId xmlns:a16="http://schemas.microsoft.com/office/drawing/2014/main" id="{0C6416F0-E862-4AE8-39A0-C0F189B02B99}"/>
              </a:ext>
            </a:extLst>
          </p:cNvPr>
          <p:cNvPicPr>
            <a:picLocks noChangeAspect="1"/>
          </p:cNvPicPr>
          <p:nvPr/>
        </p:nvPicPr>
        <p:blipFill>
          <a:blip r:embed="rId6"/>
          <a:stretch>
            <a:fillRect/>
          </a:stretch>
        </p:blipFill>
        <p:spPr>
          <a:xfrm>
            <a:off x="6583854" y="2812636"/>
            <a:ext cx="3390893" cy="2332234"/>
          </a:xfrm>
          <a:prstGeom prst="rect">
            <a:avLst/>
          </a:prstGeom>
        </p:spPr>
      </p:pic>
      <p:pic>
        <p:nvPicPr>
          <p:cNvPr id="15" name="Picture 14">
            <a:extLst>
              <a:ext uri="{FF2B5EF4-FFF2-40B4-BE49-F238E27FC236}">
                <a16:creationId xmlns:a16="http://schemas.microsoft.com/office/drawing/2014/main" id="{6DCA71B4-E97A-3869-FFC8-E27834F4314A}"/>
              </a:ext>
            </a:extLst>
          </p:cNvPr>
          <p:cNvPicPr>
            <a:picLocks noChangeAspect="1"/>
          </p:cNvPicPr>
          <p:nvPr/>
        </p:nvPicPr>
        <p:blipFill>
          <a:blip r:embed="rId7"/>
          <a:stretch>
            <a:fillRect/>
          </a:stretch>
        </p:blipFill>
        <p:spPr>
          <a:xfrm>
            <a:off x="6027811" y="5366568"/>
            <a:ext cx="4705350" cy="323850"/>
          </a:xfrm>
          <a:prstGeom prst="rect">
            <a:avLst/>
          </a:prstGeom>
        </p:spPr>
      </p:pic>
      <p:cxnSp>
        <p:nvCxnSpPr>
          <p:cNvPr id="17" name="Straight Arrow Connector 16">
            <a:extLst>
              <a:ext uri="{FF2B5EF4-FFF2-40B4-BE49-F238E27FC236}">
                <a16:creationId xmlns:a16="http://schemas.microsoft.com/office/drawing/2014/main" id="{2E4781FD-E0A3-31E5-CED1-73E71FF0CEA8}"/>
              </a:ext>
            </a:extLst>
          </p:cNvPr>
          <p:cNvCxnSpPr>
            <a:endCxn id="7" idx="1"/>
          </p:cNvCxnSpPr>
          <p:nvPr/>
        </p:nvCxnSpPr>
        <p:spPr>
          <a:xfrm>
            <a:off x="3991897" y="1759974"/>
            <a:ext cx="2035914" cy="17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20A6C71-01B8-BAC6-B5CD-FD8CB9C51CC3}"/>
              </a:ext>
            </a:extLst>
          </p:cNvPr>
          <p:cNvCxnSpPr>
            <a:cxnSpLocks/>
            <a:endCxn id="9" idx="1"/>
          </p:cNvCxnSpPr>
          <p:nvPr/>
        </p:nvCxnSpPr>
        <p:spPr>
          <a:xfrm>
            <a:off x="4788310" y="2270055"/>
            <a:ext cx="1239501" cy="308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545727-2715-5075-E7FD-00659ECAFD2C}"/>
              </a:ext>
            </a:extLst>
          </p:cNvPr>
          <p:cNvCxnSpPr>
            <a:cxnSpLocks/>
            <a:endCxn id="13" idx="1"/>
          </p:cNvCxnSpPr>
          <p:nvPr/>
        </p:nvCxnSpPr>
        <p:spPr>
          <a:xfrm>
            <a:off x="4336026" y="2945549"/>
            <a:ext cx="2247828" cy="103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53DD06-85E8-E7EA-A628-9C458BB319E7}"/>
              </a:ext>
            </a:extLst>
          </p:cNvPr>
          <p:cNvCxnSpPr>
            <a:cxnSpLocks/>
            <a:endCxn id="15" idx="1"/>
          </p:cNvCxnSpPr>
          <p:nvPr/>
        </p:nvCxnSpPr>
        <p:spPr>
          <a:xfrm>
            <a:off x="3893574" y="4346228"/>
            <a:ext cx="2134237" cy="118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2FE72413-C9CC-307B-3729-4147105587C7}"/>
              </a:ext>
            </a:extLst>
          </p:cNvPr>
          <p:cNvPicPr>
            <a:picLocks noChangeAspect="1"/>
          </p:cNvPicPr>
          <p:nvPr/>
        </p:nvPicPr>
        <p:blipFill>
          <a:blip r:embed="rId3"/>
          <a:stretch>
            <a:fillRect/>
          </a:stretch>
        </p:blipFill>
        <p:spPr>
          <a:xfrm>
            <a:off x="8056869" y="3277493"/>
            <a:ext cx="3324225" cy="1000125"/>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14168"/>
            <a:ext cx="4849124" cy="4089707"/>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Pull text data from web page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Create Beautiful Soup object</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Find all tables available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Pull data from launch table and find all column names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Create data frame by parsing HTML launch tables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Export data to CSV file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Web Scraping </a:t>
            </a:r>
            <a:r>
              <a:rPr lang="en-US" sz="2200" dirty="0" err="1">
                <a:solidFill>
                  <a:schemeClr val="accent3">
                    <a:lumMod val="25000"/>
                  </a:schemeClr>
                </a:solidFill>
                <a:latin typeface="Abadi" panose="020B0604020104020204" pitchFamily="34" charset="0"/>
                <a:hlinkClick r:id="rId4"/>
              </a:rPr>
              <a:t>Jupyter</a:t>
            </a:r>
            <a:r>
              <a:rPr lang="en-US" sz="2200" dirty="0">
                <a:solidFill>
                  <a:schemeClr val="accent3">
                    <a:lumMod val="25000"/>
                  </a:schemeClr>
                </a:solidFill>
                <a:latin typeface="Abadi" panose="020B0604020104020204" pitchFamily="34" charset="0"/>
                <a:hlinkClick r:id="rId4"/>
              </a:rPr>
              <a:t>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392500"/>
            <a:ext cx="5461000" cy="460666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788AF0E5-F3EC-F036-11A6-4E6263B92858}"/>
              </a:ext>
            </a:extLst>
          </p:cNvPr>
          <p:cNvPicPr>
            <a:picLocks noChangeAspect="1"/>
          </p:cNvPicPr>
          <p:nvPr/>
        </p:nvPicPr>
        <p:blipFill>
          <a:blip r:embed="rId5"/>
          <a:stretch>
            <a:fillRect/>
          </a:stretch>
        </p:blipFill>
        <p:spPr>
          <a:xfrm>
            <a:off x="6027811" y="1514168"/>
            <a:ext cx="2114550" cy="371475"/>
          </a:xfrm>
          <a:prstGeom prst="rect">
            <a:avLst/>
          </a:prstGeom>
        </p:spPr>
      </p:pic>
      <p:cxnSp>
        <p:nvCxnSpPr>
          <p:cNvPr id="9" name="Straight Arrow Connector 8">
            <a:extLst>
              <a:ext uri="{FF2B5EF4-FFF2-40B4-BE49-F238E27FC236}">
                <a16:creationId xmlns:a16="http://schemas.microsoft.com/office/drawing/2014/main" id="{26186ECE-A13F-B5B9-C2ED-54D049690F71}"/>
              </a:ext>
            </a:extLst>
          </p:cNvPr>
          <p:cNvCxnSpPr>
            <a:cxnSpLocks/>
            <a:endCxn id="7" idx="1"/>
          </p:cNvCxnSpPr>
          <p:nvPr/>
        </p:nvCxnSpPr>
        <p:spPr>
          <a:xfrm flipV="1">
            <a:off x="5063613" y="1699906"/>
            <a:ext cx="964198" cy="4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F81ACAB-DE89-F692-457E-D9DB321C216B}"/>
              </a:ext>
            </a:extLst>
          </p:cNvPr>
          <p:cNvPicPr>
            <a:picLocks noChangeAspect="1"/>
          </p:cNvPicPr>
          <p:nvPr/>
        </p:nvPicPr>
        <p:blipFill>
          <a:blip r:embed="rId6"/>
          <a:stretch>
            <a:fillRect/>
          </a:stretch>
        </p:blipFill>
        <p:spPr>
          <a:xfrm>
            <a:off x="5951105" y="2126375"/>
            <a:ext cx="2914650" cy="219075"/>
          </a:xfrm>
          <a:prstGeom prst="rect">
            <a:avLst/>
          </a:prstGeom>
        </p:spPr>
      </p:pic>
      <p:cxnSp>
        <p:nvCxnSpPr>
          <p:cNvPr id="14" name="Straight Arrow Connector 13">
            <a:extLst>
              <a:ext uri="{FF2B5EF4-FFF2-40B4-BE49-F238E27FC236}">
                <a16:creationId xmlns:a16="http://schemas.microsoft.com/office/drawing/2014/main" id="{A69B78E1-A442-C439-A501-4A0115CA0CAE}"/>
              </a:ext>
            </a:extLst>
          </p:cNvPr>
          <p:cNvCxnSpPr>
            <a:cxnSpLocks/>
            <a:endCxn id="12" idx="1"/>
          </p:cNvCxnSpPr>
          <p:nvPr/>
        </p:nvCxnSpPr>
        <p:spPr>
          <a:xfrm>
            <a:off x="4945626" y="2235912"/>
            <a:ext cx="10054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B2F9BF9-1640-60CF-16D4-3CAE0F453A1F}"/>
              </a:ext>
            </a:extLst>
          </p:cNvPr>
          <p:cNvPicPr>
            <a:picLocks noChangeAspect="1"/>
          </p:cNvPicPr>
          <p:nvPr/>
        </p:nvPicPr>
        <p:blipFill>
          <a:blip r:embed="rId7"/>
          <a:stretch>
            <a:fillRect/>
          </a:stretch>
        </p:blipFill>
        <p:spPr>
          <a:xfrm>
            <a:off x="5951105" y="2617215"/>
            <a:ext cx="2571750" cy="228600"/>
          </a:xfrm>
          <a:prstGeom prst="rect">
            <a:avLst/>
          </a:prstGeom>
        </p:spPr>
      </p:pic>
      <p:cxnSp>
        <p:nvCxnSpPr>
          <p:cNvPr id="19" name="Straight Arrow Connector 18">
            <a:extLst>
              <a:ext uri="{FF2B5EF4-FFF2-40B4-BE49-F238E27FC236}">
                <a16:creationId xmlns:a16="http://schemas.microsoft.com/office/drawing/2014/main" id="{F0DF86B4-DD92-F600-140D-8F302D6C48ED}"/>
              </a:ext>
            </a:extLst>
          </p:cNvPr>
          <p:cNvCxnSpPr>
            <a:cxnSpLocks/>
            <a:endCxn id="18" idx="1"/>
          </p:cNvCxnSpPr>
          <p:nvPr/>
        </p:nvCxnSpPr>
        <p:spPr>
          <a:xfrm flipV="1">
            <a:off x="4288817" y="2731515"/>
            <a:ext cx="1662288" cy="40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2A0A474B-D06D-50FF-67C6-03C01FF4230A}"/>
              </a:ext>
            </a:extLst>
          </p:cNvPr>
          <p:cNvPicPr>
            <a:picLocks noChangeAspect="1"/>
          </p:cNvPicPr>
          <p:nvPr/>
        </p:nvPicPr>
        <p:blipFill>
          <a:blip r:embed="rId8"/>
          <a:stretch>
            <a:fillRect/>
          </a:stretch>
        </p:blipFill>
        <p:spPr>
          <a:xfrm>
            <a:off x="5951105" y="3006031"/>
            <a:ext cx="2466975" cy="361950"/>
          </a:xfrm>
          <a:prstGeom prst="rect">
            <a:avLst/>
          </a:prstGeom>
        </p:spPr>
      </p:pic>
      <p:cxnSp>
        <p:nvCxnSpPr>
          <p:cNvPr id="24" name="Straight Arrow Connector 23">
            <a:extLst>
              <a:ext uri="{FF2B5EF4-FFF2-40B4-BE49-F238E27FC236}">
                <a16:creationId xmlns:a16="http://schemas.microsoft.com/office/drawing/2014/main" id="{DE1725C8-5F53-94CE-50EF-5F8909345C26}"/>
              </a:ext>
            </a:extLst>
          </p:cNvPr>
          <p:cNvCxnSpPr>
            <a:cxnSpLocks/>
          </p:cNvCxnSpPr>
          <p:nvPr/>
        </p:nvCxnSpPr>
        <p:spPr>
          <a:xfrm flipV="1">
            <a:off x="5230761" y="3187006"/>
            <a:ext cx="679501" cy="180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25A9A31-1A83-D5AA-4CAC-AC2960ADBD51}"/>
              </a:ext>
            </a:extLst>
          </p:cNvPr>
          <p:cNvCxnSpPr>
            <a:cxnSpLocks/>
            <a:stCxn id="23" idx="2"/>
            <a:endCxn id="28" idx="1"/>
          </p:cNvCxnSpPr>
          <p:nvPr/>
        </p:nvCxnSpPr>
        <p:spPr>
          <a:xfrm>
            <a:off x="7184593" y="3367981"/>
            <a:ext cx="872276" cy="40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A0C983B7-672D-5DC7-EDA3-A67D6DCA6DDC}"/>
              </a:ext>
            </a:extLst>
          </p:cNvPr>
          <p:cNvPicPr>
            <a:picLocks noChangeAspect="1"/>
          </p:cNvPicPr>
          <p:nvPr/>
        </p:nvPicPr>
        <p:blipFill>
          <a:blip r:embed="rId9"/>
          <a:stretch>
            <a:fillRect/>
          </a:stretch>
        </p:blipFill>
        <p:spPr>
          <a:xfrm>
            <a:off x="5951105" y="3799659"/>
            <a:ext cx="3349672" cy="2167033"/>
          </a:xfrm>
          <a:prstGeom prst="rect">
            <a:avLst/>
          </a:prstGeom>
        </p:spPr>
      </p:pic>
      <p:cxnSp>
        <p:nvCxnSpPr>
          <p:cNvPr id="34" name="Straight Arrow Connector 33">
            <a:extLst>
              <a:ext uri="{FF2B5EF4-FFF2-40B4-BE49-F238E27FC236}">
                <a16:creationId xmlns:a16="http://schemas.microsoft.com/office/drawing/2014/main" id="{A1630F8C-560A-D7F0-3E96-3C592FE0A23A}"/>
              </a:ext>
            </a:extLst>
          </p:cNvPr>
          <p:cNvCxnSpPr>
            <a:cxnSpLocks/>
            <a:endCxn id="33" idx="1"/>
          </p:cNvCxnSpPr>
          <p:nvPr/>
        </p:nvCxnSpPr>
        <p:spPr>
          <a:xfrm>
            <a:off x="4869550" y="4294934"/>
            <a:ext cx="1081555" cy="588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567F32C0-F922-1ED1-BB38-F810FF85CC8B}"/>
              </a:ext>
            </a:extLst>
          </p:cNvPr>
          <p:cNvPicPr>
            <a:picLocks noChangeAspect="1"/>
          </p:cNvPicPr>
          <p:nvPr/>
        </p:nvPicPr>
        <p:blipFill>
          <a:blip r:embed="rId10"/>
          <a:stretch>
            <a:fillRect/>
          </a:stretch>
        </p:blipFill>
        <p:spPr>
          <a:xfrm>
            <a:off x="5641542" y="6025573"/>
            <a:ext cx="5553075" cy="238125"/>
          </a:xfrm>
          <a:prstGeom prst="rect">
            <a:avLst/>
          </a:prstGeom>
        </p:spPr>
      </p:pic>
      <p:cxnSp>
        <p:nvCxnSpPr>
          <p:cNvPr id="40" name="Connector: Elbow 39">
            <a:extLst>
              <a:ext uri="{FF2B5EF4-FFF2-40B4-BE49-F238E27FC236}">
                <a16:creationId xmlns:a16="http://schemas.microsoft.com/office/drawing/2014/main" id="{648E1244-9B91-1070-EE00-CA5CE856C1A1}"/>
              </a:ext>
            </a:extLst>
          </p:cNvPr>
          <p:cNvCxnSpPr>
            <a:cxnSpLocks/>
            <a:stCxn id="33" idx="3"/>
          </p:cNvCxnSpPr>
          <p:nvPr/>
        </p:nvCxnSpPr>
        <p:spPr>
          <a:xfrm flipH="1">
            <a:off x="8640762" y="4883176"/>
            <a:ext cx="660015" cy="1115988"/>
          </a:xfrm>
          <a:prstGeom prst="bentConnector4">
            <a:avLst>
              <a:gd name="adj1" fmla="val -34636"/>
              <a:gd name="adj2" fmla="val 42159"/>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CBCD6E6B-78C5-6C04-3BF7-4872016C33C4}"/>
              </a:ext>
            </a:extLst>
          </p:cNvPr>
          <p:cNvPicPr>
            <a:picLocks noChangeAspect="1"/>
          </p:cNvPicPr>
          <p:nvPr/>
        </p:nvPicPr>
        <p:blipFill>
          <a:blip r:embed="rId11"/>
          <a:stretch>
            <a:fillRect/>
          </a:stretch>
        </p:blipFill>
        <p:spPr>
          <a:xfrm>
            <a:off x="5700535" y="6430842"/>
            <a:ext cx="4086225" cy="209550"/>
          </a:xfrm>
          <a:prstGeom prst="rect">
            <a:avLst/>
          </a:prstGeom>
        </p:spPr>
      </p:pic>
      <p:cxnSp>
        <p:nvCxnSpPr>
          <p:cNvPr id="45" name="Straight Arrow Connector 44">
            <a:extLst>
              <a:ext uri="{FF2B5EF4-FFF2-40B4-BE49-F238E27FC236}">
                <a16:creationId xmlns:a16="http://schemas.microsoft.com/office/drawing/2014/main" id="{3F3CE100-95A6-182B-6517-5D1F4A1FC91D}"/>
              </a:ext>
            </a:extLst>
          </p:cNvPr>
          <p:cNvCxnSpPr>
            <a:cxnSpLocks/>
            <a:endCxn id="44" idx="1"/>
          </p:cNvCxnSpPr>
          <p:nvPr/>
        </p:nvCxnSpPr>
        <p:spPr>
          <a:xfrm>
            <a:off x="4259409" y="5035576"/>
            <a:ext cx="1441126" cy="1500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4716</TotalTime>
  <Words>2186</Words>
  <Application>Microsoft Office PowerPoint</Application>
  <PresentationFormat>Widescreen</PresentationFormat>
  <Paragraphs>282</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Simms Lindsey, Tiffany A</cp:lastModifiedBy>
  <cp:revision>198</cp:revision>
  <dcterms:created xsi:type="dcterms:W3CDTF">2021-04-29T18:58:34Z</dcterms:created>
  <dcterms:modified xsi:type="dcterms:W3CDTF">2024-03-28T18:17:15Z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